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81" r:id="rId3"/>
    <p:sldId id="283" r:id="rId4"/>
    <p:sldId id="282" r:id="rId5"/>
    <p:sldId id="277" r:id="rId6"/>
    <p:sldId id="279" r:id="rId7"/>
    <p:sldId id="280" r:id="rId8"/>
    <p:sldId id="259" r:id="rId9"/>
    <p:sldId id="269" r:id="rId10"/>
    <p:sldId id="273" r:id="rId11"/>
    <p:sldId id="278" r:id="rId12"/>
    <p:sldId id="275" r:id="rId13"/>
    <p:sldId id="284" r:id="rId14"/>
    <p:sldId id="258" r:id="rId15"/>
  </p:sldIdLst>
  <p:sldSz cx="9144000" cy="6858000" type="screen4x3"/>
  <p:notesSz cx="6864350" cy="9996488"/>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1713"/>
    <a:srgbClr val="000000"/>
    <a:srgbClr val="EBEBEB"/>
    <a:srgbClr val="425C78"/>
    <a:srgbClr val="14194B"/>
    <a:srgbClr val="8DC740"/>
    <a:srgbClr val="97BE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09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4552" cy="499824"/>
          </a:xfrm>
          <a:prstGeom prst="rect">
            <a:avLst/>
          </a:prstGeom>
          <a:noFill/>
          <a:ln w="9525">
            <a:noFill/>
            <a:miter lim="800000"/>
            <a:headEnd/>
            <a:tailEnd/>
          </a:ln>
          <a:effectLst/>
        </p:spPr>
        <p:txBody>
          <a:bodyPr vert="horz" wrap="square" lIns="96341" tIns="48171" rIns="96341" bIns="48171" numCol="1" anchor="t" anchorCtr="0" compatLnSpc="1">
            <a:prstTxWarp prst="textNoShape">
              <a:avLst/>
            </a:prstTxWarp>
          </a:bodyPr>
          <a:lstStyle>
            <a:lvl1pPr>
              <a:defRPr sz="1300"/>
            </a:lvl1pPr>
          </a:lstStyle>
          <a:p>
            <a:pPr>
              <a:defRPr/>
            </a:pPr>
            <a:endParaRPr lang="en-AU"/>
          </a:p>
        </p:txBody>
      </p:sp>
      <p:sp>
        <p:nvSpPr>
          <p:cNvPr id="3075" name="Rectangle 3"/>
          <p:cNvSpPr>
            <a:spLocks noGrp="1" noChangeArrowheads="1"/>
          </p:cNvSpPr>
          <p:nvPr>
            <p:ph type="dt" idx="1"/>
          </p:nvPr>
        </p:nvSpPr>
        <p:spPr bwMode="auto">
          <a:xfrm>
            <a:off x="3888210" y="0"/>
            <a:ext cx="2974552" cy="499824"/>
          </a:xfrm>
          <a:prstGeom prst="rect">
            <a:avLst/>
          </a:prstGeom>
          <a:noFill/>
          <a:ln w="9525">
            <a:noFill/>
            <a:miter lim="800000"/>
            <a:headEnd/>
            <a:tailEnd/>
          </a:ln>
          <a:effectLst/>
        </p:spPr>
        <p:txBody>
          <a:bodyPr vert="horz" wrap="square" lIns="96341" tIns="48171" rIns="96341" bIns="48171" numCol="1" anchor="t" anchorCtr="0" compatLnSpc="1">
            <a:prstTxWarp prst="textNoShape">
              <a:avLst/>
            </a:prstTxWarp>
          </a:bodyPr>
          <a:lstStyle>
            <a:lvl1pPr algn="r">
              <a:defRPr sz="1300"/>
            </a:lvl1pPr>
          </a:lstStyle>
          <a:p>
            <a:pPr>
              <a:defRPr/>
            </a:pPr>
            <a:endParaRPr lang="en-AU"/>
          </a:p>
        </p:txBody>
      </p:sp>
      <p:sp>
        <p:nvSpPr>
          <p:cNvPr id="14340" name="Rectangle 4"/>
          <p:cNvSpPr>
            <a:spLocks noGrp="1" noRot="1" noChangeAspect="1" noChangeArrowheads="1" noTextEdit="1"/>
          </p:cNvSpPr>
          <p:nvPr>
            <p:ph type="sldImg" idx="2"/>
          </p:nvPr>
        </p:nvSpPr>
        <p:spPr bwMode="auto">
          <a:xfrm>
            <a:off x="933450" y="749300"/>
            <a:ext cx="4997450" cy="3749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6435" y="4748332"/>
            <a:ext cx="5491480" cy="4498420"/>
          </a:xfrm>
          <a:prstGeom prst="rect">
            <a:avLst/>
          </a:prstGeom>
          <a:noFill/>
          <a:ln w="9525">
            <a:noFill/>
            <a:miter lim="800000"/>
            <a:headEnd/>
            <a:tailEnd/>
          </a:ln>
          <a:effectLst/>
        </p:spPr>
        <p:txBody>
          <a:bodyPr vert="horz" wrap="square" lIns="96341" tIns="48171" rIns="96341" bIns="48171"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3078" name="Rectangle 6"/>
          <p:cNvSpPr>
            <a:spLocks noGrp="1" noChangeArrowheads="1"/>
          </p:cNvSpPr>
          <p:nvPr>
            <p:ph type="ftr" sz="quarter" idx="4"/>
          </p:nvPr>
        </p:nvSpPr>
        <p:spPr bwMode="auto">
          <a:xfrm>
            <a:off x="0" y="9494929"/>
            <a:ext cx="2974552" cy="499824"/>
          </a:xfrm>
          <a:prstGeom prst="rect">
            <a:avLst/>
          </a:prstGeom>
          <a:noFill/>
          <a:ln w="9525">
            <a:noFill/>
            <a:miter lim="800000"/>
            <a:headEnd/>
            <a:tailEnd/>
          </a:ln>
          <a:effectLst/>
        </p:spPr>
        <p:txBody>
          <a:bodyPr vert="horz" wrap="square" lIns="96341" tIns="48171" rIns="96341" bIns="48171" numCol="1" anchor="b" anchorCtr="0" compatLnSpc="1">
            <a:prstTxWarp prst="textNoShape">
              <a:avLst/>
            </a:prstTxWarp>
          </a:bodyPr>
          <a:lstStyle>
            <a:lvl1pPr>
              <a:defRPr sz="1300"/>
            </a:lvl1pPr>
          </a:lstStyle>
          <a:p>
            <a:pPr>
              <a:defRPr/>
            </a:pPr>
            <a:endParaRPr lang="en-AU"/>
          </a:p>
        </p:txBody>
      </p:sp>
      <p:sp>
        <p:nvSpPr>
          <p:cNvPr id="3079" name="Rectangle 7"/>
          <p:cNvSpPr>
            <a:spLocks noGrp="1" noChangeArrowheads="1"/>
          </p:cNvSpPr>
          <p:nvPr>
            <p:ph type="sldNum" sz="quarter" idx="5"/>
          </p:nvPr>
        </p:nvSpPr>
        <p:spPr bwMode="auto">
          <a:xfrm>
            <a:off x="3888210" y="9494929"/>
            <a:ext cx="2974552" cy="499824"/>
          </a:xfrm>
          <a:prstGeom prst="rect">
            <a:avLst/>
          </a:prstGeom>
          <a:noFill/>
          <a:ln w="9525">
            <a:noFill/>
            <a:miter lim="800000"/>
            <a:headEnd/>
            <a:tailEnd/>
          </a:ln>
          <a:effectLst/>
        </p:spPr>
        <p:txBody>
          <a:bodyPr vert="horz" wrap="square" lIns="96341" tIns="48171" rIns="96341" bIns="48171" numCol="1" anchor="b" anchorCtr="0" compatLnSpc="1">
            <a:prstTxWarp prst="textNoShape">
              <a:avLst/>
            </a:prstTxWarp>
          </a:bodyPr>
          <a:lstStyle>
            <a:lvl1pPr algn="r">
              <a:defRPr sz="1300"/>
            </a:lvl1pPr>
          </a:lstStyle>
          <a:p>
            <a:pPr>
              <a:defRPr/>
            </a:pPr>
            <a:fld id="{0363DCAE-9582-4A14-8268-65C672BF1505}" type="slidenum">
              <a:rPr lang="en-AU"/>
              <a:pPr>
                <a:defRPr/>
              </a:pPr>
              <a:t>‹#›</a:t>
            </a:fld>
            <a:endParaRPr lang="en-AU"/>
          </a:p>
        </p:txBody>
      </p:sp>
    </p:spTree>
    <p:extLst>
      <p:ext uri="{BB962C8B-B14F-4D97-AF65-F5344CB8AC3E}">
        <p14:creationId xmlns:p14="http://schemas.microsoft.com/office/powerpoint/2010/main" val="4051310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82772" indent="-301066" eaLnBrk="0" hangingPunct="0">
              <a:defRPr>
                <a:solidFill>
                  <a:schemeClr val="tx1"/>
                </a:solidFill>
                <a:latin typeface="Arial" charset="0"/>
              </a:defRPr>
            </a:lvl2pPr>
            <a:lvl3pPr marL="1204265" indent="-240853" eaLnBrk="0" hangingPunct="0">
              <a:defRPr>
                <a:solidFill>
                  <a:schemeClr val="tx1"/>
                </a:solidFill>
                <a:latin typeface="Arial" charset="0"/>
              </a:defRPr>
            </a:lvl3pPr>
            <a:lvl4pPr marL="1685971" indent="-240853" eaLnBrk="0" hangingPunct="0">
              <a:defRPr>
                <a:solidFill>
                  <a:schemeClr val="tx1"/>
                </a:solidFill>
                <a:latin typeface="Arial" charset="0"/>
              </a:defRPr>
            </a:lvl4pPr>
            <a:lvl5pPr marL="2167677" indent="-240853" eaLnBrk="0" hangingPunct="0">
              <a:defRPr>
                <a:solidFill>
                  <a:schemeClr val="tx1"/>
                </a:solidFill>
                <a:latin typeface="Arial" charset="0"/>
              </a:defRPr>
            </a:lvl5pPr>
            <a:lvl6pPr marL="2649383" indent="-240853" eaLnBrk="0" fontAlgn="base" hangingPunct="0">
              <a:spcBef>
                <a:spcPct val="0"/>
              </a:spcBef>
              <a:spcAft>
                <a:spcPct val="0"/>
              </a:spcAft>
              <a:defRPr>
                <a:solidFill>
                  <a:schemeClr val="tx1"/>
                </a:solidFill>
                <a:latin typeface="Arial" charset="0"/>
              </a:defRPr>
            </a:lvl6pPr>
            <a:lvl7pPr marL="3131088" indent="-240853" eaLnBrk="0" fontAlgn="base" hangingPunct="0">
              <a:spcBef>
                <a:spcPct val="0"/>
              </a:spcBef>
              <a:spcAft>
                <a:spcPct val="0"/>
              </a:spcAft>
              <a:defRPr>
                <a:solidFill>
                  <a:schemeClr val="tx1"/>
                </a:solidFill>
                <a:latin typeface="Arial" charset="0"/>
              </a:defRPr>
            </a:lvl7pPr>
            <a:lvl8pPr marL="3612794" indent="-240853" eaLnBrk="0" fontAlgn="base" hangingPunct="0">
              <a:spcBef>
                <a:spcPct val="0"/>
              </a:spcBef>
              <a:spcAft>
                <a:spcPct val="0"/>
              </a:spcAft>
              <a:defRPr>
                <a:solidFill>
                  <a:schemeClr val="tx1"/>
                </a:solidFill>
                <a:latin typeface="Arial" charset="0"/>
              </a:defRPr>
            </a:lvl8pPr>
            <a:lvl9pPr marL="4094500" indent="-240853" eaLnBrk="0" fontAlgn="base" hangingPunct="0">
              <a:spcBef>
                <a:spcPct val="0"/>
              </a:spcBef>
              <a:spcAft>
                <a:spcPct val="0"/>
              </a:spcAft>
              <a:defRPr>
                <a:solidFill>
                  <a:schemeClr val="tx1"/>
                </a:solidFill>
                <a:latin typeface="Arial" charset="0"/>
              </a:defRPr>
            </a:lvl9pPr>
          </a:lstStyle>
          <a:p>
            <a:pPr eaLnBrk="1" hangingPunct="1"/>
            <a:fld id="{72016EE5-9837-4EC3-8723-572C16D18E31}" type="slidenum">
              <a:rPr lang="en-AU" smtClean="0"/>
              <a:pPr eaLnBrk="1" hangingPunct="1"/>
              <a:t>1</a:t>
            </a:fld>
            <a:endParaRPr lang="en-AU" dirty="0"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1009116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0363DCAE-9582-4A14-8268-65C672BF1505}" type="slidenum">
              <a:rPr lang="en-AU" smtClean="0"/>
              <a:pPr>
                <a:defRPr/>
              </a:pPr>
              <a:t>8</a:t>
            </a:fld>
            <a:endParaRPr lang="en-AU" dirty="0"/>
          </a:p>
        </p:txBody>
      </p:sp>
    </p:spTree>
    <p:extLst>
      <p:ext uri="{BB962C8B-B14F-4D97-AF65-F5344CB8AC3E}">
        <p14:creationId xmlns:p14="http://schemas.microsoft.com/office/powerpoint/2010/main" val="177041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82772" indent="-301066" eaLnBrk="0" hangingPunct="0">
              <a:defRPr>
                <a:solidFill>
                  <a:schemeClr val="tx1"/>
                </a:solidFill>
                <a:latin typeface="Arial" charset="0"/>
              </a:defRPr>
            </a:lvl2pPr>
            <a:lvl3pPr marL="1204265" indent="-240853" eaLnBrk="0" hangingPunct="0">
              <a:defRPr>
                <a:solidFill>
                  <a:schemeClr val="tx1"/>
                </a:solidFill>
                <a:latin typeface="Arial" charset="0"/>
              </a:defRPr>
            </a:lvl3pPr>
            <a:lvl4pPr marL="1685971" indent="-240853" eaLnBrk="0" hangingPunct="0">
              <a:defRPr>
                <a:solidFill>
                  <a:schemeClr val="tx1"/>
                </a:solidFill>
                <a:latin typeface="Arial" charset="0"/>
              </a:defRPr>
            </a:lvl4pPr>
            <a:lvl5pPr marL="2167677" indent="-240853" eaLnBrk="0" hangingPunct="0">
              <a:defRPr>
                <a:solidFill>
                  <a:schemeClr val="tx1"/>
                </a:solidFill>
                <a:latin typeface="Arial" charset="0"/>
              </a:defRPr>
            </a:lvl5pPr>
            <a:lvl6pPr marL="2649383" indent="-240853" eaLnBrk="0" fontAlgn="base" hangingPunct="0">
              <a:spcBef>
                <a:spcPct val="0"/>
              </a:spcBef>
              <a:spcAft>
                <a:spcPct val="0"/>
              </a:spcAft>
              <a:defRPr>
                <a:solidFill>
                  <a:schemeClr val="tx1"/>
                </a:solidFill>
                <a:latin typeface="Arial" charset="0"/>
              </a:defRPr>
            </a:lvl6pPr>
            <a:lvl7pPr marL="3131088" indent="-240853" eaLnBrk="0" fontAlgn="base" hangingPunct="0">
              <a:spcBef>
                <a:spcPct val="0"/>
              </a:spcBef>
              <a:spcAft>
                <a:spcPct val="0"/>
              </a:spcAft>
              <a:defRPr>
                <a:solidFill>
                  <a:schemeClr val="tx1"/>
                </a:solidFill>
                <a:latin typeface="Arial" charset="0"/>
              </a:defRPr>
            </a:lvl7pPr>
            <a:lvl8pPr marL="3612794" indent="-240853" eaLnBrk="0" fontAlgn="base" hangingPunct="0">
              <a:spcBef>
                <a:spcPct val="0"/>
              </a:spcBef>
              <a:spcAft>
                <a:spcPct val="0"/>
              </a:spcAft>
              <a:defRPr>
                <a:solidFill>
                  <a:schemeClr val="tx1"/>
                </a:solidFill>
                <a:latin typeface="Arial" charset="0"/>
              </a:defRPr>
            </a:lvl8pPr>
            <a:lvl9pPr marL="4094500" indent="-240853" eaLnBrk="0" fontAlgn="base" hangingPunct="0">
              <a:spcBef>
                <a:spcPct val="0"/>
              </a:spcBef>
              <a:spcAft>
                <a:spcPct val="0"/>
              </a:spcAft>
              <a:defRPr>
                <a:solidFill>
                  <a:schemeClr val="tx1"/>
                </a:solidFill>
                <a:latin typeface="Arial" charset="0"/>
              </a:defRPr>
            </a:lvl9pPr>
          </a:lstStyle>
          <a:p>
            <a:pPr eaLnBrk="1" hangingPunct="1"/>
            <a:fld id="{D35CCCD4-EE3A-4D88-844F-5A57366A17A5}" type="slidenum">
              <a:rPr lang="en-AU" smtClean="0"/>
              <a:pPr eaLnBrk="1" hangingPunct="1"/>
              <a:t>14</a:t>
            </a:fld>
            <a:endParaRPr lang="en-AU"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161624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solidFill>
            <a:schemeClr val="bg1"/>
          </a:solidFill>
        </p:spPr>
        <p:txBody>
          <a:bodyPr/>
          <a:lstStyle>
            <a:lvl1pPr>
              <a:defRPr sz="3600">
                <a:solidFill>
                  <a:srgbClr val="8B1713"/>
                </a:solidFill>
                <a:latin typeface="Calibri" pitchFamily="34" charset="0"/>
                <a:cs typeface="Calibri" pitchFamily="34" charset="0"/>
              </a:defRPr>
            </a:lvl1pPr>
          </a:lstStyle>
          <a:p>
            <a:r>
              <a:rPr lang="en-US" dirty="0" smtClean="0"/>
              <a:t>Click to edit Master title style</a:t>
            </a:r>
            <a:endParaRPr lang="en-AU" dirty="0"/>
          </a:p>
        </p:txBody>
      </p:sp>
      <p:sp>
        <p:nvSpPr>
          <p:cNvPr id="3" name="Subtitle 2"/>
          <p:cNvSpPr>
            <a:spLocks noGrp="1"/>
          </p:cNvSpPr>
          <p:nvPr>
            <p:ph type="subTitle" idx="1"/>
          </p:nvPr>
        </p:nvSpPr>
        <p:spPr>
          <a:xfrm>
            <a:off x="899592" y="3886200"/>
            <a:ext cx="7416824" cy="1752600"/>
          </a:xfrm>
        </p:spPr>
        <p:txBody>
          <a:bodyPr/>
          <a:lstStyle>
            <a:lvl1pPr marL="0" indent="0" algn="ctr">
              <a:buNone/>
              <a:defRPr sz="2800">
                <a:latin typeface="Calibri" pitchFamily="34" charset="0"/>
                <a:cs typeface="Calibri"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AU" dirty="0"/>
          </a:p>
        </p:txBody>
      </p:sp>
      <p:sp>
        <p:nvSpPr>
          <p:cNvPr id="4" name="Rectangle 6"/>
          <p:cNvSpPr>
            <a:spLocks noGrp="1" noChangeArrowheads="1"/>
          </p:cNvSpPr>
          <p:nvPr>
            <p:ph type="sldNum" sz="quarter" idx="10"/>
          </p:nvPr>
        </p:nvSpPr>
        <p:spPr>
          <a:xfrm>
            <a:off x="7885113" y="6597650"/>
            <a:ext cx="1258887" cy="260350"/>
          </a:xfrm>
        </p:spPr>
        <p:txBody>
          <a:bodyPr/>
          <a:lstStyle>
            <a:lvl1pPr>
              <a:defRPr smtClean="0">
                <a:solidFill>
                  <a:schemeClr val="bg1"/>
                </a:solidFill>
              </a:defRPr>
            </a:lvl1pPr>
          </a:lstStyle>
          <a:p>
            <a:pPr>
              <a:defRPr/>
            </a:pPr>
            <a:fld id="{6FED8BFC-87D8-4C30-99DA-47E410F7BA7E}" type="slidenum">
              <a:rPr lang="en-AU"/>
              <a:pPr>
                <a:defRPr/>
              </a:pPr>
              <a:t>‹#›</a:t>
            </a:fld>
            <a:endParaRPr lang="en-AU" dirty="0"/>
          </a:p>
        </p:txBody>
      </p:sp>
    </p:spTree>
    <p:extLst>
      <p:ext uri="{BB962C8B-B14F-4D97-AF65-F5344CB8AC3E}">
        <p14:creationId xmlns:p14="http://schemas.microsoft.com/office/powerpoint/2010/main" val="1880400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6"/>
          <p:cNvSpPr>
            <a:spLocks noGrp="1" noChangeArrowheads="1"/>
          </p:cNvSpPr>
          <p:nvPr>
            <p:ph type="sldNum" sz="quarter" idx="10"/>
          </p:nvPr>
        </p:nvSpPr>
        <p:spPr>
          <a:ln/>
        </p:spPr>
        <p:txBody>
          <a:bodyPr/>
          <a:lstStyle>
            <a:lvl1pPr>
              <a:defRPr/>
            </a:lvl1pPr>
          </a:lstStyle>
          <a:p>
            <a:pPr>
              <a:defRPr/>
            </a:pPr>
            <a:fld id="{05ECCC03-274E-4F59-B30D-F990F8B5E5F9}" type="slidenum">
              <a:rPr lang="en-AU"/>
              <a:pPr>
                <a:defRPr/>
              </a:pPr>
              <a:t>‹#›</a:t>
            </a:fld>
            <a:endParaRPr lang="en-AU"/>
          </a:p>
        </p:txBody>
      </p:sp>
    </p:spTree>
    <p:extLst>
      <p:ext uri="{BB962C8B-B14F-4D97-AF65-F5344CB8AC3E}">
        <p14:creationId xmlns:p14="http://schemas.microsoft.com/office/powerpoint/2010/main" val="623747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6"/>
          <p:cNvSpPr>
            <a:spLocks noGrp="1" noChangeArrowheads="1"/>
          </p:cNvSpPr>
          <p:nvPr>
            <p:ph type="sldNum" sz="quarter" idx="10"/>
          </p:nvPr>
        </p:nvSpPr>
        <p:spPr>
          <a:ln/>
        </p:spPr>
        <p:txBody>
          <a:bodyPr/>
          <a:lstStyle>
            <a:lvl1pPr>
              <a:defRPr/>
            </a:lvl1pPr>
          </a:lstStyle>
          <a:p>
            <a:pPr>
              <a:defRPr/>
            </a:pPr>
            <a:fld id="{F61A7D03-F263-4894-B9C3-AF7AC1D1945C}" type="slidenum">
              <a:rPr lang="en-AU"/>
              <a:pPr>
                <a:defRPr/>
              </a:pPr>
              <a:t>‹#›</a:t>
            </a:fld>
            <a:endParaRPr lang="en-AU"/>
          </a:p>
        </p:txBody>
      </p:sp>
    </p:spTree>
    <p:extLst>
      <p:ext uri="{BB962C8B-B14F-4D97-AF65-F5344CB8AC3E}">
        <p14:creationId xmlns:p14="http://schemas.microsoft.com/office/powerpoint/2010/main" val="1643755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92696"/>
          </a:xfrm>
          <a:solidFill>
            <a:schemeClr val="accent2"/>
          </a:solidFill>
        </p:spPr>
        <p:txBody>
          <a:bodyPr/>
          <a:lstStyle>
            <a:lvl1pPr>
              <a:defRPr sz="3200">
                <a:solidFill>
                  <a:schemeClr val="bg1"/>
                </a:solidFill>
              </a:defRPr>
            </a:lvl1pPr>
          </a:lstStyle>
          <a:p>
            <a:r>
              <a:rPr lang="en-US" dirty="0" smtClean="0"/>
              <a:t>Click to edit Master title style</a:t>
            </a:r>
            <a:endParaRPr lang="en-AU" dirty="0"/>
          </a:p>
        </p:txBody>
      </p:sp>
      <p:sp>
        <p:nvSpPr>
          <p:cNvPr id="3" name="Content Placeholder 2"/>
          <p:cNvSpPr>
            <a:spLocks noGrp="1"/>
          </p:cNvSpPr>
          <p:nvPr>
            <p:ph idx="1"/>
          </p:nvPr>
        </p:nvSpPr>
        <p:spPr>
          <a:xfrm>
            <a:off x="539552" y="1340768"/>
            <a:ext cx="8229600" cy="4525963"/>
          </a:xfrm>
        </p:spPr>
        <p:txBody>
          <a:bodyPr/>
          <a:lstStyle>
            <a:lvl1pPr>
              <a:defRPr sz="32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6"/>
          <p:cNvSpPr>
            <a:spLocks noGrp="1" noChangeArrowheads="1"/>
          </p:cNvSpPr>
          <p:nvPr>
            <p:ph type="sldNum" sz="quarter" idx="10"/>
          </p:nvPr>
        </p:nvSpPr>
        <p:spPr>
          <a:xfrm>
            <a:off x="7885113" y="6597650"/>
            <a:ext cx="1223962" cy="260350"/>
          </a:xfrm>
        </p:spPr>
        <p:txBody>
          <a:bodyPr/>
          <a:lstStyle>
            <a:lvl1pPr>
              <a:defRPr smtClean="0">
                <a:solidFill>
                  <a:schemeClr val="bg1"/>
                </a:solidFill>
              </a:defRPr>
            </a:lvl1pPr>
          </a:lstStyle>
          <a:p>
            <a:pPr>
              <a:defRPr/>
            </a:pPr>
            <a:fld id="{974933E7-65F8-45D2-9CB3-A68D97C5E668}" type="slidenum">
              <a:rPr lang="en-AU"/>
              <a:pPr>
                <a:defRPr/>
              </a:pPr>
              <a:t>‹#›</a:t>
            </a:fld>
            <a:endParaRPr lang="en-AU" dirty="0"/>
          </a:p>
        </p:txBody>
      </p:sp>
    </p:spTree>
    <p:extLst>
      <p:ext uri="{BB962C8B-B14F-4D97-AF65-F5344CB8AC3E}">
        <p14:creationId xmlns:p14="http://schemas.microsoft.com/office/powerpoint/2010/main" val="79503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solidFill>
            <a:schemeClr val="bg1"/>
          </a:solidFill>
        </p:spPr>
        <p:txBody>
          <a:bodyPr anchor="t"/>
          <a:lstStyle>
            <a:lvl1pPr algn="l">
              <a:defRPr sz="4000" b="1" cap="all">
                <a:solidFill>
                  <a:srgbClr val="8B1713"/>
                </a:solidFill>
              </a:defRPr>
            </a:lvl1pPr>
          </a:lstStyle>
          <a:p>
            <a:r>
              <a:rPr lang="en-US" dirty="0" smtClean="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1C0C9C1B-6012-4847-A12D-6926A88965A3}" type="slidenum">
              <a:rPr lang="en-AU"/>
              <a:pPr>
                <a:defRPr/>
              </a:pPr>
              <a:t>‹#›</a:t>
            </a:fld>
            <a:endParaRPr lang="en-AU"/>
          </a:p>
        </p:txBody>
      </p:sp>
    </p:spTree>
    <p:extLst>
      <p:ext uri="{BB962C8B-B14F-4D97-AF65-F5344CB8AC3E}">
        <p14:creationId xmlns:p14="http://schemas.microsoft.com/office/powerpoint/2010/main" val="2474598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6"/>
          <p:cNvSpPr>
            <a:spLocks noGrp="1" noChangeArrowheads="1"/>
          </p:cNvSpPr>
          <p:nvPr>
            <p:ph type="sldNum" sz="quarter" idx="10"/>
          </p:nvPr>
        </p:nvSpPr>
        <p:spPr>
          <a:ln/>
        </p:spPr>
        <p:txBody>
          <a:bodyPr/>
          <a:lstStyle>
            <a:lvl1pPr>
              <a:defRPr/>
            </a:lvl1pPr>
          </a:lstStyle>
          <a:p>
            <a:pPr>
              <a:defRPr/>
            </a:pPr>
            <a:fld id="{DB3D600B-77A4-4301-9E1F-5FEBAE84C362}" type="slidenum">
              <a:rPr lang="en-AU"/>
              <a:pPr>
                <a:defRPr/>
              </a:pPr>
              <a:t>‹#›</a:t>
            </a:fld>
            <a:endParaRPr lang="en-AU"/>
          </a:p>
        </p:txBody>
      </p:sp>
    </p:spTree>
    <p:extLst>
      <p:ext uri="{BB962C8B-B14F-4D97-AF65-F5344CB8AC3E}">
        <p14:creationId xmlns:p14="http://schemas.microsoft.com/office/powerpoint/2010/main" val="1552260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6"/>
          <p:cNvSpPr>
            <a:spLocks noGrp="1" noChangeArrowheads="1"/>
          </p:cNvSpPr>
          <p:nvPr>
            <p:ph type="sldNum" sz="quarter" idx="10"/>
          </p:nvPr>
        </p:nvSpPr>
        <p:spPr>
          <a:ln/>
        </p:spPr>
        <p:txBody>
          <a:bodyPr/>
          <a:lstStyle>
            <a:lvl1pPr>
              <a:defRPr/>
            </a:lvl1pPr>
          </a:lstStyle>
          <a:p>
            <a:pPr>
              <a:defRPr/>
            </a:pPr>
            <a:fld id="{011EEBD3-45D8-4F5C-A0E8-25B7D30BA889}" type="slidenum">
              <a:rPr lang="en-AU"/>
              <a:pPr>
                <a:defRPr/>
              </a:pPr>
              <a:t>‹#›</a:t>
            </a:fld>
            <a:endParaRPr lang="en-AU"/>
          </a:p>
        </p:txBody>
      </p:sp>
    </p:spTree>
    <p:extLst>
      <p:ext uri="{BB962C8B-B14F-4D97-AF65-F5344CB8AC3E}">
        <p14:creationId xmlns:p14="http://schemas.microsoft.com/office/powerpoint/2010/main" val="3235007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6"/>
          <p:cNvSpPr>
            <a:spLocks noGrp="1" noChangeArrowheads="1"/>
          </p:cNvSpPr>
          <p:nvPr>
            <p:ph type="sldNum" sz="quarter" idx="10"/>
          </p:nvPr>
        </p:nvSpPr>
        <p:spPr>
          <a:ln/>
        </p:spPr>
        <p:txBody>
          <a:bodyPr/>
          <a:lstStyle>
            <a:lvl1pPr>
              <a:defRPr/>
            </a:lvl1pPr>
          </a:lstStyle>
          <a:p>
            <a:pPr>
              <a:defRPr/>
            </a:pPr>
            <a:fld id="{23BEF326-0EE5-4B5E-A54D-2D8878065AD4}" type="slidenum">
              <a:rPr lang="en-AU"/>
              <a:pPr>
                <a:defRPr/>
              </a:pPr>
              <a:t>‹#›</a:t>
            </a:fld>
            <a:endParaRPr lang="en-AU"/>
          </a:p>
        </p:txBody>
      </p:sp>
    </p:spTree>
    <p:extLst>
      <p:ext uri="{BB962C8B-B14F-4D97-AF65-F5344CB8AC3E}">
        <p14:creationId xmlns:p14="http://schemas.microsoft.com/office/powerpoint/2010/main" val="4069430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19C7C055-EAA1-48B6-AEAC-19839DC707E2}" type="slidenum">
              <a:rPr lang="en-AU"/>
              <a:pPr>
                <a:defRPr/>
              </a:pPr>
              <a:t>‹#›</a:t>
            </a:fld>
            <a:endParaRPr lang="en-AU"/>
          </a:p>
        </p:txBody>
      </p:sp>
    </p:spTree>
    <p:extLst>
      <p:ext uri="{BB962C8B-B14F-4D97-AF65-F5344CB8AC3E}">
        <p14:creationId xmlns:p14="http://schemas.microsoft.com/office/powerpoint/2010/main" val="2902151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AU"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71B3039-1B31-42AB-B147-3AFA6E7BB709}" type="slidenum">
              <a:rPr lang="en-AU"/>
              <a:pPr>
                <a:defRPr/>
              </a:pPr>
              <a:t>‹#›</a:t>
            </a:fld>
            <a:endParaRPr lang="en-AU"/>
          </a:p>
        </p:txBody>
      </p:sp>
    </p:spTree>
    <p:extLst>
      <p:ext uri="{BB962C8B-B14F-4D97-AF65-F5344CB8AC3E}">
        <p14:creationId xmlns:p14="http://schemas.microsoft.com/office/powerpoint/2010/main" val="1712831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solidFill>
            <a:schemeClr val="bg1"/>
          </a:solidFill>
        </p:spPr>
        <p:txBody>
          <a:bodyPr anchor="b"/>
          <a:lstStyle>
            <a:lvl1pPr algn="l">
              <a:defRPr sz="2000" b="1">
                <a:solidFill>
                  <a:srgbClr val="8B1713"/>
                </a:solidFill>
              </a:defRPr>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33D57C3A-0BD7-4463-9A35-05DBAEB11AC8}" type="slidenum">
              <a:rPr lang="en-AU"/>
              <a:pPr>
                <a:defRPr/>
              </a:pPr>
              <a:t>‹#›</a:t>
            </a:fld>
            <a:endParaRPr lang="en-AU"/>
          </a:p>
        </p:txBody>
      </p:sp>
    </p:spTree>
    <p:extLst>
      <p:ext uri="{BB962C8B-B14F-4D97-AF65-F5344CB8AC3E}">
        <p14:creationId xmlns:p14="http://schemas.microsoft.com/office/powerpoint/2010/main" val="837925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7651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dirty="0"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7A495704-0BB8-45B6-AA24-798DD0A2FDCC}" type="slidenum">
              <a:rPr lang="en-AU"/>
              <a:pPr>
                <a:defRPr/>
              </a:pPr>
              <a:t>‹#›</a:t>
            </a:fld>
            <a:endParaRPr lang="en-AU"/>
          </a:p>
        </p:txBody>
      </p:sp>
      <p:pic>
        <p:nvPicPr>
          <p:cNvPr id="1029" name="Picture 17" descr="CRCNPB Logo Full Horizontal RGB high-Res printing.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5768975"/>
            <a:ext cx="1871663"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6"/>
          <p:cNvSpPr>
            <a:spLocks noChangeArrowheads="1"/>
          </p:cNvSpPr>
          <p:nvPr userDrawn="1"/>
        </p:nvSpPr>
        <p:spPr bwMode="auto">
          <a:xfrm>
            <a:off x="1312863" y="6570663"/>
            <a:ext cx="1284287" cy="287337"/>
          </a:xfrm>
          <a:prstGeom prst="rect">
            <a:avLst/>
          </a:prstGeom>
          <a:solidFill>
            <a:srgbClr val="8B1713"/>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endParaRPr lang="en-US">
              <a:solidFill>
                <a:srgbClr val="FFFFFF"/>
              </a:solidFill>
              <a:latin typeface="Verdana" pitchFamily="34" charset="0"/>
            </a:endParaRPr>
          </a:p>
        </p:txBody>
      </p:sp>
      <p:sp>
        <p:nvSpPr>
          <p:cNvPr id="1031" name="Rectangle 7"/>
          <p:cNvSpPr>
            <a:spLocks noChangeArrowheads="1"/>
          </p:cNvSpPr>
          <p:nvPr userDrawn="1"/>
        </p:nvSpPr>
        <p:spPr bwMode="auto">
          <a:xfrm>
            <a:off x="0" y="6569075"/>
            <a:ext cx="1284288" cy="288925"/>
          </a:xfrm>
          <a:prstGeom prst="rect">
            <a:avLst/>
          </a:prstGeom>
          <a:solidFill>
            <a:srgbClr val="00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endParaRPr lang="en-US">
              <a:solidFill>
                <a:srgbClr val="FFFFFF"/>
              </a:solidFill>
              <a:latin typeface="Verdana" pitchFamily="34" charset="0"/>
            </a:endParaRPr>
          </a:p>
        </p:txBody>
      </p:sp>
      <p:sp>
        <p:nvSpPr>
          <p:cNvPr id="1032" name="Rectangle 8"/>
          <p:cNvSpPr>
            <a:spLocks noChangeArrowheads="1"/>
          </p:cNvSpPr>
          <p:nvPr userDrawn="1"/>
        </p:nvSpPr>
        <p:spPr bwMode="auto">
          <a:xfrm>
            <a:off x="2633663" y="6570663"/>
            <a:ext cx="1284287" cy="287337"/>
          </a:xfrm>
          <a:prstGeom prst="rect">
            <a:avLst/>
          </a:prstGeom>
          <a:solidFill>
            <a:srgbClr val="8DC74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endParaRPr lang="en-US">
              <a:solidFill>
                <a:srgbClr val="FFFFFF"/>
              </a:solidFill>
              <a:latin typeface="Verdana" pitchFamily="34" charset="0"/>
            </a:endParaRPr>
          </a:p>
        </p:txBody>
      </p:sp>
      <p:sp>
        <p:nvSpPr>
          <p:cNvPr id="1033" name="Rectangle 9"/>
          <p:cNvSpPr>
            <a:spLocks noChangeArrowheads="1"/>
          </p:cNvSpPr>
          <p:nvPr userDrawn="1"/>
        </p:nvSpPr>
        <p:spPr bwMode="auto">
          <a:xfrm>
            <a:off x="5267325" y="6570663"/>
            <a:ext cx="1284288" cy="287337"/>
          </a:xfrm>
          <a:prstGeom prst="rect">
            <a:avLst/>
          </a:prstGeom>
          <a:solidFill>
            <a:srgbClr val="425C78"/>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endParaRPr lang="en-US">
              <a:solidFill>
                <a:srgbClr val="FFFFFF"/>
              </a:solidFill>
              <a:latin typeface="Verdana" pitchFamily="34" charset="0"/>
            </a:endParaRPr>
          </a:p>
        </p:txBody>
      </p:sp>
      <p:sp>
        <p:nvSpPr>
          <p:cNvPr id="1034" name="Rectangle 10"/>
          <p:cNvSpPr>
            <a:spLocks noChangeArrowheads="1"/>
          </p:cNvSpPr>
          <p:nvPr userDrawn="1"/>
        </p:nvSpPr>
        <p:spPr bwMode="auto">
          <a:xfrm>
            <a:off x="6588125" y="6570663"/>
            <a:ext cx="1284288" cy="287337"/>
          </a:xfrm>
          <a:prstGeom prst="rect">
            <a:avLst/>
          </a:prstGeom>
          <a:solidFill>
            <a:srgbClr val="EBEBEB"/>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endParaRPr lang="en-US">
              <a:solidFill>
                <a:srgbClr val="FFFFFF"/>
              </a:solidFill>
              <a:latin typeface="Verdana" pitchFamily="34" charset="0"/>
            </a:endParaRPr>
          </a:p>
        </p:txBody>
      </p:sp>
      <p:sp>
        <p:nvSpPr>
          <p:cNvPr id="1035" name="Rectangle 11"/>
          <p:cNvSpPr>
            <a:spLocks noChangeArrowheads="1"/>
          </p:cNvSpPr>
          <p:nvPr userDrawn="1"/>
        </p:nvSpPr>
        <p:spPr bwMode="auto">
          <a:xfrm>
            <a:off x="7883525" y="6570663"/>
            <a:ext cx="1284288" cy="287337"/>
          </a:xfrm>
          <a:prstGeom prst="rect">
            <a:avLst/>
          </a:prstGeom>
          <a:solidFill>
            <a:srgbClr val="000000"/>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endParaRPr lang="en-US">
              <a:solidFill>
                <a:srgbClr val="FFFFFF"/>
              </a:solidFill>
              <a:latin typeface="Verdana" pitchFamily="34" charset="0"/>
            </a:endParaRPr>
          </a:p>
        </p:txBody>
      </p:sp>
      <p:sp>
        <p:nvSpPr>
          <p:cNvPr id="1036" name="Rectangle 12"/>
          <p:cNvSpPr>
            <a:spLocks noChangeArrowheads="1"/>
          </p:cNvSpPr>
          <p:nvPr userDrawn="1"/>
        </p:nvSpPr>
        <p:spPr bwMode="auto">
          <a:xfrm>
            <a:off x="3956050" y="6570663"/>
            <a:ext cx="1284288" cy="287337"/>
          </a:xfrm>
          <a:prstGeom prst="rect">
            <a:avLst/>
          </a:prstGeom>
          <a:solidFill>
            <a:srgbClr val="14194B"/>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p>
            <a:pPr algn="ctr"/>
            <a:endParaRPr lang="en-US">
              <a:solidFill>
                <a:srgbClr val="FFFFFF"/>
              </a:solidFill>
              <a:latin typeface="Verdana" pitchFamily="34" charset="0"/>
            </a:endParaRPr>
          </a:p>
        </p:txBody>
      </p:sp>
      <p:sp>
        <p:nvSpPr>
          <p:cNvPr id="1037" name="Slide Number Placeholder 5"/>
          <p:cNvSpPr>
            <a:spLocks/>
          </p:cNvSpPr>
          <p:nvPr userDrawn="1"/>
        </p:nvSpPr>
        <p:spPr bwMode="auto">
          <a:xfrm>
            <a:off x="6510338" y="6219825"/>
            <a:ext cx="2633662"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r"/>
            <a:r>
              <a:rPr lang="en-AU" sz="1200" b="1" i="1">
                <a:solidFill>
                  <a:srgbClr val="97BE0D"/>
                </a:solidFill>
                <a:latin typeface="Verdana" pitchFamily="34" charset="0"/>
              </a:rPr>
              <a:t>biosecurity</a:t>
            </a:r>
            <a:r>
              <a:rPr lang="en-AU" sz="1200" b="1">
                <a:solidFill>
                  <a:srgbClr val="898989"/>
                </a:solidFill>
                <a:latin typeface="Verdana" pitchFamily="34" charset="0"/>
              </a:rPr>
              <a:t> </a:t>
            </a:r>
            <a:r>
              <a:rPr lang="en-AU" sz="1200" b="1">
                <a:latin typeface="Verdana" pitchFamily="34" charset="0"/>
              </a:rPr>
              <a:t>built on science</a:t>
            </a: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txStyles>
    <p:titleStyle>
      <a:lvl1pPr algn="ctr" rtl="0" eaLnBrk="0" fontAlgn="base" hangingPunct="0">
        <a:spcBef>
          <a:spcPct val="0"/>
        </a:spcBef>
        <a:spcAft>
          <a:spcPct val="0"/>
        </a:spcAft>
        <a:defRPr sz="3200" b="1">
          <a:solidFill>
            <a:schemeClr val="bg1"/>
          </a:solidFill>
          <a:latin typeface="Calibri" pitchFamily="34" charset="0"/>
          <a:ea typeface="+mj-ea"/>
          <a:cs typeface="Calibri" pitchFamily="34" charset="0"/>
        </a:defRPr>
      </a:lvl1pPr>
      <a:lvl2pPr algn="ctr" rtl="0" eaLnBrk="0" fontAlgn="base" hangingPunct="0">
        <a:spcBef>
          <a:spcPct val="0"/>
        </a:spcBef>
        <a:spcAft>
          <a:spcPct val="0"/>
        </a:spcAft>
        <a:defRPr sz="3200" b="1">
          <a:solidFill>
            <a:schemeClr val="bg1"/>
          </a:solidFill>
          <a:latin typeface="Verdana" pitchFamily="34" charset="0"/>
        </a:defRPr>
      </a:lvl2pPr>
      <a:lvl3pPr algn="ctr" rtl="0" eaLnBrk="0" fontAlgn="base" hangingPunct="0">
        <a:spcBef>
          <a:spcPct val="0"/>
        </a:spcBef>
        <a:spcAft>
          <a:spcPct val="0"/>
        </a:spcAft>
        <a:defRPr sz="3200" b="1">
          <a:solidFill>
            <a:schemeClr val="bg1"/>
          </a:solidFill>
          <a:latin typeface="Verdana" pitchFamily="34" charset="0"/>
        </a:defRPr>
      </a:lvl3pPr>
      <a:lvl4pPr algn="ctr" rtl="0" eaLnBrk="0" fontAlgn="base" hangingPunct="0">
        <a:spcBef>
          <a:spcPct val="0"/>
        </a:spcBef>
        <a:spcAft>
          <a:spcPct val="0"/>
        </a:spcAft>
        <a:defRPr sz="3200" b="1">
          <a:solidFill>
            <a:schemeClr val="bg1"/>
          </a:solidFill>
          <a:latin typeface="Verdana" pitchFamily="34" charset="0"/>
        </a:defRPr>
      </a:lvl4pPr>
      <a:lvl5pPr algn="ctr" rtl="0" eaLnBrk="0" fontAlgn="base" hangingPunct="0">
        <a:spcBef>
          <a:spcPct val="0"/>
        </a:spcBef>
        <a:spcAft>
          <a:spcPct val="0"/>
        </a:spcAft>
        <a:defRPr sz="3200" b="1">
          <a:solidFill>
            <a:schemeClr val="bg1"/>
          </a:solidFill>
          <a:latin typeface="Verdana" pitchFamily="34" charset="0"/>
        </a:defRPr>
      </a:lvl5pPr>
      <a:lvl6pPr marL="457200" algn="ctr" rtl="0" fontAlgn="base">
        <a:spcBef>
          <a:spcPct val="0"/>
        </a:spcBef>
        <a:spcAft>
          <a:spcPct val="0"/>
        </a:spcAft>
        <a:defRPr sz="4400" b="1">
          <a:solidFill>
            <a:srgbClr val="8B1713"/>
          </a:solidFill>
          <a:latin typeface="Verdana" pitchFamily="34" charset="0"/>
        </a:defRPr>
      </a:lvl6pPr>
      <a:lvl7pPr marL="914400" algn="ctr" rtl="0" fontAlgn="base">
        <a:spcBef>
          <a:spcPct val="0"/>
        </a:spcBef>
        <a:spcAft>
          <a:spcPct val="0"/>
        </a:spcAft>
        <a:defRPr sz="4400" b="1">
          <a:solidFill>
            <a:srgbClr val="8B1713"/>
          </a:solidFill>
          <a:latin typeface="Verdana" pitchFamily="34" charset="0"/>
        </a:defRPr>
      </a:lvl7pPr>
      <a:lvl8pPr marL="1371600" algn="ctr" rtl="0" fontAlgn="base">
        <a:spcBef>
          <a:spcPct val="0"/>
        </a:spcBef>
        <a:spcAft>
          <a:spcPct val="0"/>
        </a:spcAft>
        <a:defRPr sz="4400" b="1">
          <a:solidFill>
            <a:srgbClr val="8B1713"/>
          </a:solidFill>
          <a:latin typeface="Verdana" pitchFamily="34" charset="0"/>
        </a:defRPr>
      </a:lvl8pPr>
      <a:lvl9pPr marL="1828800" algn="ctr" rtl="0" fontAlgn="base">
        <a:spcBef>
          <a:spcPct val="0"/>
        </a:spcBef>
        <a:spcAft>
          <a:spcPct val="0"/>
        </a:spcAft>
        <a:defRPr sz="4400" b="1">
          <a:solidFill>
            <a:srgbClr val="8B1713"/>
          </a:solidFill>
          <a:latin typeface="Verdana" pitchFamily="34" charset="0"/>
        </a:defRPr>
      </a:lvl9pPr>
    </p:titleStyle>
    <p:bodyStyle>
      <a:lvl1pPr marL="342900" indent="-342900" algn="l" rtl="0" eaLnBrk="0" fontAlgn="base" hangingPunct="0">
        <a:spcBef>
          <a:spcPct val="20000"/>
        </a:spcBef>
        <a:spcAft>
          <a:spcPct val="0"/>
        </a:spcAft>
        <a:buClr>
          <a:srgbClr val="97BE0D"/>
        </a:buClr>
        <a:buFont typeface="Wingdings" pitchFamily="2" charset="2"/>
        <a:buChar char="§"/>
        <a:defRPr sz="3200">
          <a:solidFill>
            <a:schemeClr val="tx1"/>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lr>
          <a:schemeClr val="tx1"/>
        </a:buClr>
        <a:buFont typeface="Verdana" pitchFamily="34" charset="0"/>
        <a:buChar char="-"/>
        <a:defRPr sz="2800">
          <a:solidFill>
            <a:schemeClr val="tx1"/>
          </a:solidFill>
          <a:latin typeface="Calibri" pitchFamily="34" charset="0"/>
          <a:cs typeface="Calibri" pitchFamily="34" charset="0"/>
        </a:defRPr>
      </a:lvl2pPr>
      <a:lvl3pPr marL="1143000" indent="-228600" algn="l" rtl="0" eaLnBrk="0" fontAlgn="base" hangingPunct="0">
        <a:spcBef>
          <a:spcPct val="20000"/>
        </a:spcBef>
        <a:spcAft>
          <a:spcPct val="0"/>
        </a:spcAft>
        <a:buClr>
          <a:srgbClr val="97BE0D"/>
        </a:buClr>
        <a:buFont typeface="Wingdings" pitchFamily="2" charset="2"/>
        <a:buChar char="§"/>
        <a:defRPr sz="2400">
          <a:solidFill>
            <a:schemeClr val="tx1"/>
          </a:solidFill>
          <a:latin typeface="Calibri" pitchFamily="34" charset="0"/>
          <a:cs typeface="Calibri" pitchFamily="34" charset="0"/>
        </a:defRPr>
      </a:lvl3pPr>
      <a:lvl4pPr marL="1600200" indent="-228600" algn="l" rtl="0" eaLnBrk="0" fontAlgn="base" hangingPunct="0">
        <a:spcBef>
          <a:spcPct val="20000"/>
        </a:spcBef>
        <a:spcAft>
          <a:spcPct val="0"/>
        </a:spcAft>
        <a:buClr>
          <a:schemeClr val="tx1"/>
        </a:buClr>
        <a:buFont typeface="Verdana" pitchFamily="34" charset="0"/>
        <a:buChar char="-"/>
        <a:defRPr sz="2000">
          <a:solidFill>
            <a:schemeClr val="tx1"/>
          </a:solidFill>
          <a:latin typeface="Calibri" pitchFamily="34" charset="0"/>
          <a:cs typeface="Calibri" pitchFamily="34" charset="0"/>
        </a:defRPr>
      </a:lvl4pPr>
      <a:lvl5pPr marL="2057400" indent="-228600" algn="l" rtl="0" eaLnBrk="0" fontAlgn="base" hangingPunct="0">
        <a:spcBef>
          <a:spcPct val="20000"/>
        </a:spcBef>
        <a:spcAft>
          <a:spcPct val="0"/>
        </a:spcAft>
        <a:buClr>
          <a:srgbClr val="97BE0D"/>
        </a:buClr>
        <a:buFont typeface="Wingdings" pitchFamily="2" charset="2"/>
        <a:buChar char="§"/>
        <a:defRPr sz="2000">
          <a:solidFill>
            <a:schemeClr val="tx1"/>
          </a:solidFill>
          <a:latin typeface="Calibri" pitchFamily="34" charset="0"/>
          <a:cs typeface="Calibri" pitchFamily="34" charset="0"/>
        </a:defRPr>
      </a:lvl5pPr>
      <a:lvl6pPr marL="2514600" indent="-228600" algn="l" rtl="0" fontAlgn="base">
        <a:spcBef>
          <a:spcPct val="20000"/>
        </a:spcBef>
        <a:spcAft>
          <a:spcPct val="0"/>
        </a:spcAft>
        <a:buClr>
          <a:srgbClr val="97BE0D"/>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97BE0D"/>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97BE0D"/>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97BE0D"/>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7" descr="CRCNPB Logo Full Horizontal RGB high-Res printing.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851275"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2"/>
          <p:cNvSpPr>
            <a:spLocks noGrp="1" noChangeArrowheads="1"/>
          </p:cNvSpPr>
          <p:nvPr>
            <p:ph type="ctrTitle"/>
          </p:nvPr>
        </p:nvSpPr>
        <p:spPr>
          <a:xfrm>
            <a:off x="684213" y="2781300"/>
            <a:ext cx="7772400" cy="1470025"/>
          </a:xfrm>
        </p:spPr>
        <p:txBody>
          <a:bodyPr/>
          <a:lstStyle/>
          <a:p>
            <a:pPr eaLnBrk="1" hangingPunct="1"/>
            <a:r>
              <a:rPr lang="en-AU" sz="4000" dirty="0" smtClean="0">
                <a:latin typeface="Calibri" pitchFamily="34" charset="0"/>
                <a:cs typeface="Calibri" pitchFamily="34" charset="0"/>
              </a:rPr>
              <a:t> Plant Biosecurity Issues – </a:t>
            </a:r>
            <a:br>
              <a:rPr lang="en-AU" sz="4000" dirty="0" smtClean="0">
                <a:latin typeface="Calibri" pitchFamily="34" charset="0"/>
                <a:cs typeface="Calibri" pitchFamily="34" charset="0"/>
              </a:rPr>
            </a:br>
            <a:r>
              <a:rPr lang="en-AU" sz="4000" dirty="0" smtClean="0"/>
              <a:t>Melanesian Arc. </a:t>
            </a:r>
            <a:endParaRPr lang="en-AU" sz="4000" dirty="0" smtClean="0">
              <a:latin typeface="Calibri" pitchFamily="34" charset="0"/>
              <a:cs typeface="Calibri" pitchFamily="34" charset="0"/>
            </a:endParaRPr>
          </a:p>
        </p:txBody>
      </p:sp>
      <p:sp>
        <p:nvSpPr>
          <p:cNvPr id="4100" name="Rectangle 3"/>
          <p:cNvSpPr>
            <a:spLocks noGrp="1" noChangeArrowheads="1"/>
          </p:cNvSpPr>
          <p:nvPr>
            <p:ph type="subTitle" idx="1"/>
          </p:nvPr>
        </p:nvSpPr>
        <p:spPr>
          <a:xfrm>
            <a:off x="1763713" y="4868863"/>
            <a:ext cx="5651500" cy="1249362"/>
          </a:xfrm>
        </p:spPr>
        <p:txBody>
          <a:bodyPr/>
          <a:lstStyle/>
          <a:p>
            <a:pPr eaLnBrk="1" hangingPunct="1"/>
            <a:r>
              <a:rPr lang="en-AU" dirty="0" smtClean="0">
                <a:latin typeface="Calibri" pitchFamily="34" charset="0"/>
                <a:cs typeface="Calibri" pitchFamily="34" charset="0"/>
              </a:rPr>
              <a:t>Bill Magee</a:t>
            </a:r>
          </a:p>
          <a:p>
            <a:pPr eaLnBrk="1" hangingPunct="1"/>
            <a:endParaRPr lang="en-AU" sz="2400" b="1" dirty="0" smtClean="0">
              <a:latin typeface="Calibri" pitchFamily="34" charset="0"/>
              <a:cs typeface="Calibri" pitchFamily="34" charset="0"/>
            </a:endParaRPr>
          </a:p>
        </p:txBody>
      </p:sp>
      <p:sp>
        <p:nvSpPr>
          <p:cNvPr id="7" name="Rectangle 6"/>
          <p:cNvSpPr>
            <a:spLocks noChangeArrowheads="1"/>
          </p:cNvSpPr>
          <p:nvPr/>
        </p:nvSpPr>
        <p:spPr bwMode="auto">
          <a:xfrm>
            <a:off x="1312863" y="6570663"/>
            <a:ext cx="1284287" cy="287337"/>
          </a:xfrm>
          <a:prstGeom prst="rect">
            <a:avLst/>
          </a:prstGeom>
          <a:solidFill>
            <a:srgbClr val="8B1713"/>
          </a:solidFill>
          <a:ln w="25400" algn="ctr">
            <a:noFill/>
            <a:miter lim="800000"/>
            <a:headEnd/>
            <a:tailEnd/>
          </a:ln>
        </p:spPr>
        <p:txBody>
          <a:bodyPr anchor="ctr"/>
          <a:lstStyle/>
          <a:p>
            <a:pPr algn="ctr" fontAlgn="auto">
              <a:spcBef>
                <a:spcPts val="0"/>
              </a:spcBef>
              <a:spcAft>
                <a:spcPts val="0"/>
              </a:spcAft>
              <a:defRPr/>
            </a:pPr>
            <a:endParaRPr lang="en-AU" dirty="0">
              <a:solidFill>
                <a:schemeClr val="lt1"/>
              </a:solidFill>
              <a:latin typeface="+mn-lt"/>
            </a:endParaRPr>
          </a:p>
        </p:txBody>
      </p:sp>
      <p:sp>
        <p:nvSpPr>
          <p:cNvPr id="8" name="Rectangle 7"/>
          <p:cNvSpPr>
            <a:spLocks noChangeArrowheads="1"/>
          </p:cNvSpPr>
          <p:nvPr/>
        </p:nvSpPr>
        <p:spPr bwMode="auto">
          <a:xfrm>
            <a:off x="0" y="6569075"/>
            <a:ext cx="1284288" cy="288925"/>
          </a:xfrm>
          <a:prstGeom prst="rect">
            <a:avLst/>
          </a:prstGeom>
          <a:solidFill>
            <a:srgbClr val="000000"/>
          </a:solidFill>
          <a:ln w="25400" algn="ctr">
            <a:noFill/>
            <a:miter lim="800000"/>
            <a:headEnd/>
            <a:tailEnd/>
          </a:ln>
        </p:spPr>
        <p:txBody>
          <a:bodyPr anchor="ctr"/>
          <a:lstStyle/>
          <a:p>
            <a:pPr algn="ctr" fontAlgn="auto">
              <a:spcBef>
                <a:spcPts val="0"/>
              </a:spcBef>
              <a:spcAft>
                <a:spcPts val="0"/>
              </a:spcAft>
              <a:defRPr/>
            </a:pPr>
            <a:endParaRPr lang="en-AU" dirty="0">
              <a:solidFill>
                <a:schemeClr val="lt1"/>
              </a:solidFill>
              <a:latin typeface="+mn-lt"/>
            </a:endParaRPr>
          </a:p>
        </p:txBody>
      </p:sp>
      <p:sp>
        <p:nvSpPr>
          <p:cNvPr id="9" name="Rectangle 8"/>
          <p:cNvSpPr>
            <a:spLocks noChangeArrowheads="1"/>
          </p:cNvSpPr>
          <p:nvPr/>
        </p:nvSpPr>
        <p:spPr bwMode="auto">
          <a:xfrm>
            <a:off x="2633663" y="6570663"/>
            <a:ext cx="1284287" cy="287337"/>
          </a:xfrm>
          <a:prstGeom prst="rect">
            <a:avLst/>
          </a:prstGeom>
          <a:solidFill>
            <a:srgbClr val="8DC740"/>
          </a:solidFill>
          <a:ln w="25400" algn="ctr">
            <a:noFill/>
            <a:miter lim="800000"/>
            <a:headEnd/>
            <a:tailEnd/>
          </a:ln>
        </p:spPr>
        <p:txBody>
          <a:bodyPr anchor="ctr"/>
          <a:lstStyle/>
          <a:p>
            <a:pPr algn="ctr" fontAlgn="auto">
              <a:spcBef>
                <a:spcPts val="0"/>
              </a:spcBef>
              <a:spcAft>
                <a:spcPts val="0"/>
              </a:spcAft>
              <a:defRPr/>
            </a:pPr>
            <a:endParaRPr lang="en-AU" dirty="0">
              <a:solidFill>
                <a:schemeClr val="lt1"/>
              </a:solidFill>
              <a:latin typeface="+mn-lt"/>
            </a:endParaRPr>
          </a:p>
        </p:txBody>
      </p:sp>
      <p:sp>
        <p:nvSpPr>
          <p:cNvPr id="10" name="Rectangle 9"/>
          <p:cNvSpPr>
            <a:spLocks noChangeArrowheads="1"/>
          </p:cNvSpPr>
          <p:nvPr/>
        </p:nvSpPr>
        <p:spPr bwMode="auto">
          <a:xfrm>
            <a:off x="5267325" y="6570663"/>
            <a:ext cx="1284288" cy="287337"/>
          </a:xfrm>
          <a:prstGeom prst="rect">
            <a:avLst/>
          </a:prstGeom>
          <a:solidFill>
            <a:srgbClr val="425C78"/>
          </a:solidFill>
          <a:ln w="25400" algn="ctr">
            <a:noFill/>
            <a:miter lim="800000"/>
            <a:headEnd/>
            <a:tailEnd/>
          </a:ln>
        </p:spPr>
        <p:txBody>
          <a:bodyPr anchor="ctr"/>
          <a:lstStyle/>
          <a:p>
            <a:pPr algn="ctr" fontAlgn="auto">
              <a:spcBef>
                <a:spcPts val="0"/>
              </a:spcBef>
              <a:spcAft>
                <a:spcPts val="0"/>
              </a:spcAft>
              <a:defRPr/>
            </a:pPr>
            <a:endParaRPr lang="en-AU" dirty="0">
              <a:solidFill>
                <a:schemeClr val="lt1"/>
              </a:solidFill>
              <a:latin typeface="+mn-lt"/>
            </a:endParaRPr>
          </a:p>
        </p:txBody>
      </p:sp>
      <p:sp>
        <p:nvSpPr>
          <p:cNvPr id="11" name="Rectangle 10"/>
          <p:cNvSpPr>
            <a:spLocks noChangeArrowheads="1"/>
          </p:cNvSpPr>
          <p:nvPr/>
        </p:nvSpPr>
        <p:spPr bwMode="auto">
          <a:xfrm>
            <a:off x="6594475" y="6570663"/>
            <a:ext cx="1284288" cy="287337"/>
          </a:xfrm>
          <a:prstGeom prst="rect">
            <a:avLst/>
          </a:prstGeom>
          <a:solidFill>
            <a:srgbClr val="EBEBEB"/>
          </a:solidFill>
          <a:ln w="25400" algn="ctr">
            <a:noFill/>
            <a:miter lim="800000"/>
            <a:headEnd/>
            <a:tailEnd/>
          </a:ln>
        </p:spPr>
        <p:txBody>
          <a:bodyPr anchor="ctr"/>
          <a:lstStyle/>
          <a:p>
            <a:pPr algn="ctr" fontAlgn="auto">
              <a:spcBef>
                <a:spcPts val="0"/>
              </a:spcBef>
              <a:spcAft>
                <a:spcPts val="0"/>
              </a:spcAft>
              <a:defRPr/>
            </a:pPr>
            <a:endParaRPr lang="en-AU" dirty="0">
              <a:solidFill>
                <a:schemeClr val="lt1"/>
              </a:solidFill>
              <a:latin typeface="+mn-lt"/>
            </a:endParaRPr>
          </a:p>
        </p:txBody>
      </p:sp>
      <p:sp>
        <p:nvSpPr>
          <p:cNvPr id="12" name="Rectangle 11"/>
          <p:cNvSpPr>
            <a:spLocks noChangeArrowheads="1"/>
          </p:cNvSpPr>
          <p:nvPr/>
        </p:nvSpPr>
        <p:spPr bwMode="auto">
          <a:xfrm>
            <a:off x="7883525" y="6570663"/>
            <a:ext cx="1284288" cy="287337"/>
          </a:xfrm>
          <a:prstGeom prst="rect">
            <a:avLst/>
          </a:prstGeom>
          <a:solidFill>
            <a:schemeClr val="tx1"/>
          </a:solidFill>
          <a:ln w="25400" algn="ctr">
            <a:noFill/>
            <a:miter lim="800000"/>
            <a:headEnd/>
            <a:tailEnd/>
          </a:ln>
        </p:spPr>
        <p:txBody>
          <a:bodyPr anchor="ctr"/>
          <a:lstStyle/>
          <a:p>
            <a:pPr algn="ctr" fontAlgn="auto">
              <a:spcBef>
                <a:spcPts val="0"/>
              </a:spcBef>
              <a:spcAft>
                <a:spcPts val="0"/>
              </a:spcAft>
              <a:defRPr/>
            </a:pPr>
            <a:endParaRPr lang="en-AU" dirty="0">
              <a:solidFill>
                <a:schemeClr val="lt1"/>
              </a:solidFill>
              <a:latin typeface="+mn-lt"/>
            </a:endParaRPr>
          </a:p>
        </p:txBody>
      </p:sp>
      <p:sp>
        <p:nvSpPr>
          <p:cNvPr id="13" name="Rectangle 12"/>
          <p:cNvSpPr>
            <a:spLocks noChangeArrowheads="1"/>
          </p:cNvSpPr>
          <p:nvPr/>
        </p:nvSpPr>
        <p:spPr bwMode="auto">
          <a:xfrm>
            <a:off x="3956050" y="6570663"/>
            <a:ext cx="1284288" cy="287337"/>
          </a:xfrm>
          <a:prstGeom prst="rect">
            <a:avLst/>
          </a:prstGeom>
          <a:solidFill>
            <a:srgbClr val="14194B"/>
          </a:solidFill>
          <a:ln w="25400" algn="ctr">
            <a:noFill/>
            <a:miter lim="800000"/>
            <a:headEnd/>
            <a:tailEnd/>
          </a:ln>
        </p:spPr>
        <p:txBody>
          <a:bodyPr anchor="ctr"/>
          <a:lstStyle/>
          <a:p>
            <a:pPr algn="ctr" fontAlgn="auto">
              <a:spcBef>
                <a:spcPts val="0"/>
              </a:spcBef>
              <a:spcAft>
                <a:spcPts val="0"/>
              </a:spcAft>
              <a:defRPr/>
            </a:pPr>
            <a:endParaRPr lang="en-AU" dirty="0">
              <a:solidFill>
                <a:schemeClr val="lt1"/>
              </a:solidFill>
              <a:latin typeface="+mn-lt"/>
            </a:endParaRPr>
          </a:p>
        </p:txBody>
      </p:sp>
      <p:sp>
        <p:nvSpPr>
          <p:cNvPr id="4108" name="Rectangle 13"/>
          <p:cNvSpPr>
            <a:spLocks noChangeArrowheads="1"/>
          </p:cNvSpPr>
          <p:nvPr/>
        </p:nvSpPr>
        <p:spPr bwMode="auto">
          <a:xfrm>
            <a:off x="0" y="5734050"/>
            <a:ext cx="9144000" cy="863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dirty="0"/>
          </a:p>
        </p:txBody>
      </p:sp>
      <p:sp>
        <p:nvSpPr>
          <p:cNvPr id="4109" name="Rectangle 12"/>
          <p:cNvSpPr>
            <a:spLocks noChangeArrowheads="1"/>
          </p:cNvSpPr>
          <p:nvPr/>
        </p:nvSpPr>
        <p:spPr bwMode="auto">
          <a:xfrm>
            <a:off x="0" y="6308725"/>
            <a:ext cx="9144000" cy="261938"/>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AU" sz="1600" b="1" dirty="0">
                <a:solidFill>
                  <a:schemeClr val="bg1"/>
                </a:solidFill>
                <a:latin typeface="Verdana" pitchFamily="34" charset="0"/>
              </a:rPr>
              <a:t>Plant Biosecurity Cooperative Research Centre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PACIFIC PLANT PROTECTION ORGANISATION</a:t>
            </a:r>
            <a:endParaRPr lang="en-AU" dirty="0"/>
          </a:p>
        </p:txBody>
      </p:sp>
      <p:sp>
        <p:nvSpPr>
          <p:cNvPr id="3" name="Content Placeholder 2"/>
          <p:cNvSpPr>
            <a:spLocks noGrp="1"/>
          </p:cNvSpPr>
          <p:nvPr>
            <p:ph idx="1"/>
          </p:nvPr>
        </p:nvSpPr>
        <p:spPr/>
        <p:txBody>
          <a:bodyPr/>
          <a:lstStyle/>
          <a:p>
            <a:r>
              <a:rPr lang="en-AU" dirty="0" smtClean="0"/>
              <a:t>The Pacific Plant Protection Organisation (PPPO)</a:t>
            </a:r>
          </a:p>
          <a:p>
            <a:r>
              <a:rPr lang="en-AU" dirty="0" smtClean="0"/>
              <a:t>Regional standard setting body under the International Plant  Protection Convention. </a:t>
            </a:r>
          </a:p>
          <a:p>
            <a:r>
              <a:rPr lang="en-AU" dirty="0" smtClean="0"/>
              <a:t>It is in the interests of the region to ensure that the PPPO is a fully functioning regional plant protection organisation. </a:t>
            </a:r>
            <a:endParaRPr lang="en-AU" dirty="0"/>
          </a:p>
        </p:txBody>
      </p:sp>
    </p:spTree>
    <p:extLst>
      <p:ext uri="{BB962C8B-B14F-4D97-AF65-F5344CB8AC3E}">
        <p14:creationId xmlns:p14="http://schemas.microsoft.com/office/powerpoint/2010/main" val="1074225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Multinational Investment</a:t>
            </a:r>
            <a:endParaRPr lang="en-AU" dirty="0"/>
          </a:p>
        </p:txBody>
      </p:sp>
      <p:sp>
        <p:nvSpPr>
          <p:cNvPr id="3" name="Content Placeholder 2"/>
          <p:cNvSpPr>
            <a:spLocks noGrp="1"/>
          </p:cNvSpPr>
          <p:nvPr>
            <p:ph idx="1"/>
          </p:nvPr>
        </p:nvSpPr>
        <p:spPr/>
        <p:txBody>
          <a:bodyPr/>
          <a:lstStyle/>
          <a:p>
            <a:endParaRPr lang="en-AU" dirty="0" smtClean="0"/>
          </a:p>
          <a:p>
            <a:r>
              <a:rPr lang="en-AU" dirty="0" smtClean="0"/>
              <a:t>Need to consider </a:t>
            </a:r>
            <a:r>
              <a:rPr lang="en-AU" b="1" dirty="0" smtClean="0"/>
              <a:t>multinational investment </a:t>
            </a:r>
            <a:r>
              <a:rPr lang="en-AU" dirty="0" smtClean="0"/>
              <a:t>and biosecurity implications: </a:t>
            </a:r>
          </a:p>
          <a:p>
            <a:pPr>
              <a:buFont typeface="Wingdings" panose="05000000000000000000" pitchFamily="2" charset="2"/>
              <a:buChar char="Ø"/>
            </a:pPr>
            <a:r>
              <a:rPr lang="en-AU" dirty="0" smtClean="0"/>
              <a:t>Imports of machinery, infrastructure, workers</a:t>
            </a:r>
          </a:p>
          <a:p>
            <a:pPr>
              <a:buFont typeface="Wingdings" panose="05000000000000000000" pitchFamily="2" charset="2"/>
              <a:buChar char="Ø"/>
            </a:pPr>
            <a:endParaRPr lang="en-AU" dirty="0" smtClean="0"/>
          </a:p>
          <a:p>
            <a:pPr>
              <a:buFont typeface="Wingdings" panose="05000000000000000000" pitchFamily="2" charset="2"/>
              <a:buChar char="Ø"/>
            </a:pPr>
            <a:r>
              <a:rPr lang="en-AU" dirty="0" smtClean="0"/>
              <a:t>Are biosecurity aspects considered and addressed as a pre-condition of multinational investment? </a:t>
            </a:r>
            <a:endParaRPr lang="en-AU" dirty="0"/>
          </a:p>
          <a:p>
            <a:pPr>
              <a:buFont typeface="Wingdings" panose="05000000000000000000" pitchFamily="2" charset="2"/>
              <a:buChar char="Ø"/>
            </a:pPr>
            <a:endParaRPr lang="en-AU" dirty="0"/>
          </a:p>
        </p:txBody>
      </p:sp>
    </p:spTree>
    <p:extLst>
      <p:ext uri="{BB962C8B-B14F-4D97-AF65-F5344CB8AC3E}">
        <p14:creationId xmlns:p14="http://schemas.microsoft.com/office/powerpoint/2010/main" val="400541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REGIONAL GROWTH</a:t>
            </a:r>
            <a:endParaRPr lang="en-AU" dirty="0"/>
          </a:p>
        </p:txBody>
      </p:sp>
      <p:sp>
        <p:nvSpPr>
          <p:cNvPr id="3" name="Content Placeholder 2"/>
          <p:cNvSpPr>
            <a:spLocks noGrp="1"/>
          </p:cNvSpPr>
          <p:nvPr>
            <p:ph idx="1"/>
          </p:nvPr>
        </p:nvSpPr>
        <p:spPr/>
        <p:txBody>
          <a:bodyPr/>
          <a:lstStyle/>
          <a:p>
            <a:pPr marL="457200" lvl="1" indent="0">
              <a:buNone/>
            </a:pPr>
            <a:endParaRPr lang="en-AU" dirty="0" smtClean="0"/>
          </a:p>
          <a:p>
            <a:pPr lvl="1">
              <a:buFont typeface="Wingdings" panose="05000000000000000000" pitchFamily="2" charset="2"/>
              <a:buChar char="Ø"/>
            </a:pPr>
            <a:r>
              <a:rPr lang="en-AU" sz="3200" dirty="0" smtClean="0">
                <a:ea typeface="+mn-ea"/>
              </a:rPr>
              <a:t>Balancing investment – market access / local production systems</a:t>
            </a:r>
          </a:p>
          <a:p>
            <a:pPr marL="457200" lvl="1" indent="0">
              <a:buNone/>
            </a:pPr>
            <a:r>
              <a:rPr lang="en-AU" sz="3200" dirty="0" smtClean="0">
                <a:ea typeface="+mn-ea"/>
              </a:rPr>
              <a:t>What </a:t>
            </a:r>
            <a:r>
              <a:rPr lang="en-AU" sz="3200" dirty="0">
                <a:ea typeface="+mn-ea"/>
              </a:rPr>
              <a:t>is the role of plant biosecurity in supporting regional growth? </a:t>
            </a:r>
          </a:p>
          <a:p>
            <a:pPr lvl="1">
              <a:buFontTx/>
              <a:buChar char="-"/>
            </a:pPr>
            <a:r>
              <a:rPr lang="en-AU" sz="3200" dirty="0" smtClean="0">
                <a:ea typeface="+mn-ea"/>
              </a:rPr>
              <a:t>Improved </a:t>
            </a:r>
            <a:r>
              <a:rPr lang="en-AU" sz="3200" dirty="0">
                <a:ea typeface="+mn-ea"/>
              </a:rPr>
              <a:t>agricultural production and food security</a:t>
            </a:r>
          </a:p>
          <a:p>
            <a:pPr lvl="1">
              <a:buFontTx/>
              <a:buChar char="-"/>
            </a:pPr>
            <a:r>
              <a:rPr lang="en-AU" sz="3200" dirty="0">
                <a:ea typeface="+mn-ea"/>
              </a:rPr>
              <a:t>Clean supply chain</a:t>
            </a:r>
          </a:p>
          <a:p>
            <a:pPr lvl="1">
              <a:buFontTx/>
              <a:buChar char="-"/>
            </a:pPr>
            <a:r>
              <a:rPr lang="en-AU" sz="3200" dirty="0">
                <a:ea typeface="+mn-ea"/>
              </a:rPr>
              <a:t>Market access</a:t>
            </a:r>
          </a:p>
          <a:p>
            <a:pPr lvl="1">
              <a:buFontTx/>
              <a:buChar char="-"/>
            </a:pPr>
            <a:endParaRPr lang="en-AU" dirty="0"/>
          </a:p>
          <a:p>
            <a:pPr lvl="1">
              <a:buFontTx/>
              <a:buChar char="-"/>
            </a:pPr>
            <a:endParaRPr lang="en-AU" dirty="0" smtClean="0"/>
          </a:p>
          <a:p>
            <a:pPr lvl="1">
              <a:buFontTx/>
              <a:buChar char="-"/>
            </a:pPr>
            <a:endParaRPr lang="en-AU" dirty="0"/>
          </a:p>
          <a:p>
            <a:pPr lvl="1">
              <a:buFontTx/>
              <a:buChar char="-"/>
            </a:pPr>
            <a:endParaRPr lang="en-AU" dirty="0" smtClean="0"/>
          </a:p>
        </p:txBody>
      </p:sp>
    </p:spTree>
    <p:extLst>
      <p:ext uri="{BB962C8B-B14F-4D97-AF65-F5344CB8AC3E}">
        <p14:creationId xmlns:p14="http://schemas.microsoft.com/office/powerpoint/2010/main" val="2517408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COORDINATING FUTURE EFFORTS</a:t>
            </a:r>
            <a:endParaRPr lang="en-AU" dirty="0"/>
          </a:p>
        </p:txBody>
      </p:sp>
      <p:sp>
        <p:nvSpPr>
          <p:cNvPr id="3" name="Content Placeholder 2"/>
          <p:cNvSpPr>
            <a:spLocks noGrp="1"/>
          </p:cNvSpPr>
          <p:nvPr>
            <p:ph idx="1"/>
          </p:nvPr>
        </p:nvSpPr>
        <p:spPr/>
        <p:txBody>
          <a:bodyPr/>
          <a:lstStyle/>
          <a:p>
            <a:endParaRPr lang="en-AU" dirty="0" smtClean="0"/>
          </a:p>
          <a:p>
            <a:r>
              <a:rPr lang="en-AU" dirty="0" smtClean="0"/>
              <a:t>Informal discussions now underway between DAWR, DFAT, ACIAR &amp; PBCRC to identify best model for coordinating plant biosecurity activities and capacity building in the region.</a:t>
            </a:r>
          </a:p>
          <a:p>
            <a:r>
              <a:rPr lang="en-AU" dirty="0" smtClean="0"/>
              <a:t>ACIAR funded model delivered in Africa by PBCRC, CABI and The Crawford Fund is an option.</a:t>
            </a:r>
            <a:endParaRPr lang="en-AU" dirty="0"/>
          </a:p>
        </p:txBody>
      </p:sp>
    </p:spTree>
    <p:extLst>
      <p:ext uri="{BB962C8B-B14F-4D97-AF65-F5344CB8AC3E}">
        <p14:creationId xmlns:p14="http://schemas.microsoft.com/office/powerpoint/2010/main" val="4210927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692150"/>
          </a:xfrm>
        </p:spPr>
        <p:txBody>
          <a:bodyPr/>
          <a:lstStyle/>
          <a:p>
            <a:pPr eaLnBrk="1" hangingPunct="1"/>
            <a:r>
              <a:rPr lang="en-AU" dirty="0" smtClean="0">
                <a:latin typeface="Calibri" pitchFamily="34" charset="0"/>
                <a:cs typeface="Calibri" pitchFamily="34" charset="0"/>
              </a:rPr>
              <a:t>Thank you</a:t>
            </a:r>
          </a:p>
        </p:txBody>
      </p:sp>
      <p:pic>
        <p:nvPicPr>
          <p:cNvPr id="2" name="Content Placeholder 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31508" y="1339850"/>
            <a:ext cx="4646084" cy="3484563"/>
          </a:xfrm>
        </p:spPr>
      </p:pic>
      <p:pic>
        <p:nvPicPr>
          <p:cNvPr id="13316"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250" y="5157788"/>
            <a:ext cx="5538788"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BUILDING CAPACITY </a:t>
            </a:r>
            <a:endParaRPr lang="en-AU" dirty="0"/>
          </a:p>
        </p:txBody>
      </p:sp>
      <p:sp>
        <p:nvSpPr>
          <p:cNvPr id="3" name="Content Placeholder 2"/>
          <p:cNvSpPr>
            <a:spLocks noGrp="1"/>
          </p:cNvSpPr>
          <p:nvPr>
            <p:ph idx="1"/>
          </p:nvPr>
        </p:nvSpPr>
        <p:spPr/>
        <p:txBody>
          <a:bodyPr/>
          <a:lstStyle/>
          <a:p>
            <a:r>
              <a:rPr lang="en-AU" sz="2800" dirty="0"/>
              <a:t>BUILDING CAPACITY IN THE </a:t>
            </a:r>
            <a:r>
              <a:rPr lang="en-AU" sz="2800" dirty="0" smtClean="0"/>
              <a:t>PACIFIC REGION</a:t>
            </a:r>
          </a:p>
          <a:p>
            <a:r>
              <a:rPr lang="en-AU" sz="2800" dirty="0" smtClean="0"/>
              <a:t> </a:t>
            </a:r>
            <a:r>
              <a:rPr lang="en-AU" sz="2800" dirty="0"/>
              <a:t>Capacity building activities are delivered for a number of </a:t>
            </a:r>
            <a:r>
              <a:rPr lang="en-AU" sz="2800" dirty="0" smtClean="0"/>
              <a:t>Pacific </a:t>
            </a:r>
            <a:r>
              <a:rPr lang="en-AU" sz="2800" dirty="0"/>
              <a:t>countries in close proximity to </a:t>
            </a:r>
            <a:r>
              <a:rPr lang="en-AU" sz="2800" dirty="0" smtClean="0"/>
              <a:t>Australia. </a:t>
            </a:r>
          </a:p>
          <a:p>
            <a:r>
              <a:rPr lang="en-AU" sz="2800" dirty="0" smtClean="0"/>
              <a:t> </a:t>
            </a:r>
            <a:r>
              <a:rPr lang="en-AU" sz="2800" dirty="0"/>
              <a:t>Commonly, these activities are coordinated through regional </a:t>
            </a:r>
            <a:r>
              <a:rPr lang="en-AU" sz="2800" dirty="0" smtClean="0"/>
              <a:t>bodies.</a:t>
            </a:r>
          </a:p>
          <a:p>
            <a:r>
              <a:rPr lang="en-AU" sz="2800" dirty="0" smtClean="0"/>
              <a:t> </a:t>
            </a:r>
            <a:r>
              <a:rPr lang="en-AU" sz="2800" dirty="0"/>
              <a:t>Activities are often delivered with the assistance of funding from the Department of Foreign Affairs and </a:t>
            </a:r>
            <a:r>
              <a:rPr lang="en-AU" sz="2800" dirty="0" smtClean="0"/>
              <a:t>Trade</a:t>
            </a:r>
            <a:endParaRPr lang="en-AU" sz="2800" dirty="0"/>
          </a:p>
        </p:txBody>
      </p:sp>
    </p:spTree>
    <p:extLst>
      <p:ext uri="{BB962C8B-B14F-4D97-AF65-F5344CB8AC3E}">
        <p14:creationId xmlns:p14="http://schemas.microsoft.com/office/powerpoint/2010/main" val="2610053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AGENCIES</a:t>
            </a:r>
            <a:endParaRPr lang="en-AU" dirty="0"/>
          </a:p>
        </p:txBody>
      </p:sp>
      <p:sp>
        <p:nvSpPr>
          <p:cNvPr id="3" name="Content Placeholder 2"/>
          <p:cNvSpPr>
            <a:spLocks noGrp="1"/>
          </p:cNvSpPr>
          <p:nvPr>
            <p:ph idx="1"/>
          </p:nvPr>
        </p:nvSpPr>
        <p:spPr>
          <a:xfrm>
            <a:off x="539552" y="836712"/>
            <a:ext cx="8229600" cy="5030019"/>
          </a:xfrm>
        </p:spPr>
        <p:txBody>
          <a:bodyPr/>
          <a:lstStyle/>
          <a:p>
            <a:r>
              <a:rPr lang="en-AU" dirty="0" smtClean="0"/>
              <a:t>Several Australian Government Departments and other agencies involved in the Pacific, including:  </a:t>
            </a:r>
          </a:p>
          <a:p>
            <a:pPr>
              <a:buFont typeface="Wingdings" panose="05000000000000000000" pitchFamily="2" charset="2"/>
              <a:buChar char="Ø"/>
            </a:pPr>
            <a:r>
              <a:rPr lang="en-AU" dirty="0" smtClean="0"/>
              <a:t>Department of Agriculture and Water Resources</a:t>
            </a:r>
          </a:p>
          <a:p>
            <a:pPr>
              <a:buFont typeface="Wingdings" panose="05000000000000000000" pitchFamily="2" charset="2"/>
              <a:buChar char="Ø"/>
            </a:pPr>
            <a:r>
              <a:rPr lang="en-AU" dirty="0" smtClean="0"/>
              <a:t>Department of Foreign Affairs and Trade</a:t>
            </a:r>
          </a:p>
          <a:p>
            <a:pPr>
              <a:buFont typeface="Wingdings" panose="05000000000000000000" pitchFamily="2" charset="2"/>
              <a:buChar char="Ø"/>
            </a:pPr>
            <a:r>
              <a:rPr lang="en-AU" dirty="0" smtClean="0"/>
              <a:t>Australian Centre for International Agricultural Research </a:t>
            </a:r>
          </a:p>
          <a:p>
            <a:pPr>
              <a:buFont typeface="Wingdings" panose="05000000000000000000" pitchFamily="2" charset="2"/>
              <a:buChar char="Ø"/>
            </a:pPr>
            <a:r>
              <a:rPr lang="en-AU" dirty="0" smtClean="0"/>
              <a:t>Plant Biosecurity Cooperative Research Centre</a:t>
            </a:r>
          </a:p>
          <a:p>
            <a:pPr>
              <a:buFont typeface="Wingdings" panose="05000000000000000000" pitchFamily="2" charset="2"/>
              <a:buChar char="Ø"/>
            </a:pPr>
            <a:r>
              <a:rPr lang="en-AU" dirty="0" smtClean="0"/>
              <a:t>The Crawford Fund</a:t>
            </a:r>
          </a:p>
          <a:p>
            <a:pPr>
              <a:buFont typeface="Wingdings" panose="05000000000000000000" pitchFamily="2" charset="2"/>
              <a:buChar char="Ø"/>
            </a:pPr>
            <a:endParaRPr lang="en-AU" dirty="0"/>
          </a:p>
        </p:txBody>
      </p:sp>
    </p:spTree>
    <p:extLst>
      <p:ext uri="{BB962C8B-B14F-4D97-AF65-F5344CB8AC3E}">
        <p14:creationId xmlns:p14="http://schemas.microsoft.com/office/powerpoint/2010/main" val="3710203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ACTIVITIES</a:t>
            </a:r>
            <a:endParaRPr lang="en-AU" dirty="0"/>
          </a:p>
        </p:txBody>
      </p:sp>
      <p:sp>
        <p:nvSpPr>
          <p:cNvPr id="3" name="Content Placeholder 2"/>
          <p:cNvSpPr>
            <a:spLocks noGrp="1"/>
          </p:cNvSpPr>
          <p:nvPr>
            <p:ph idx="1"/>
          </p:nvPr>
        </p:nvSpPr>
        <p:spPr/>
        <p:txBody>
          <a:bodyPr/>
          <a:lstStyle/>
          <a:p>
            <a:r>
              <a:rPr lang="en-AU" dirty="0" smtClean="0"/>
              <a:t>    </a:t>
            </a:r>
            <a:r>
              <a:rPr lang="en-AU" dirty="0"/>
              <a:t>Capacity building activities yield a better understanding of the plant pest risks in the region, improve regional biosecurity, build diagnostic networks and capabilities, and foster links among plant health and biosecurity agencies and experts. These programs also help Australia to meet its formal international obligations to assist developing </a:t>
            </a:r>
            <a:r>
              <a:rPr lang="en-AU" dirty="0" smtClean="0"/>
              <a:t>countries</a:t>
            </a:r>
            <a:endParaRPr lang="en-AU" dirty="0"/>
          </a:p>
        </p:txBody>
      </p:sp>
    </p:spTree>
    <p:extLst>
      <p:ext uri="{BB962C8B-B14F-4D97-AF65-F5344CB8AC3E}">
        <p14:creationId xmlns:p14="http://schemas.microsoft.com/office/powerpoint/2010/main" val="2532840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PLANT BIOSECURITY RISKS</a:t>
            </a:r>
            <a:endParaRPr lang="en-AU" dirty="0"/>
          </a:p>
        </p:txBody>
      </p:sp>
      <p:sp>
        <p:nvSpPr>
          <p:cNvPr id="3" name="Content Placeholder 2"/>
          <p:cNvSpPr>
            <a:spLocks noGrp="1"/>
          </p:cNvSpPr>
          <p:nvPr>
            <p:ph idx="1"/>
          </p:nvPr>
        </p:nvSpPr>
        <p:spPr>
          <a:xfrm>
            <a:off x="1187624" y="836712"/>
            <a:ext cx="6964359" cy="5120789"/>
          </a:xfrm>
        </p:spPr>
        <p:txBody>
          <a:bodyPr/>
          <a:lstStyle/>
          <a:p>
            <a:r>
              <a:rPr lang="en-AU" dirty="0" smtClean="0"/>
              <a:t>PLANT BIOSECURITY RISKS</a:t>
            </a:r>
          </a:p>
          <a:p>
            <a:pPr marL="0" indent="0">
              <a:buNone/>
            </a:pPr>
            <a:r>
              <a:rPr lang="en-AU" dirty="0" smtClean="0"/>
              <a:t>(examples)</a:t>
            </a:r>
          </a:p>
          <a:p>
            <a:r>
              <a:rPr lang="en-AU" dirty="0" smtClean="0"/>
              <a:t>Asian Citrus psyllid / citrus greening</a:t>
            </a:r>
          </a:p>
          <a:p>
            <a:r>
              <a:rPr lang="en-AU" i="1" dirty="0" err="1" smtClean="0"/>
              <a:t>Liriomyza</a:t>
            </a:r>
            <a:r>
              <a:rPr lang="en-AU" i="1" dirty="0" smtClean="0"/>
              <a:t> </a:t>
            </a:r>
            <a:r>
              <a:rPr lang="en-AU" i="1" dirty="0" err="1" smtClean="0"/>
              <a:t>sativae</a:t>
            </a:r>
            <a:r>
              <a:rPr lang="en-AU" i="1" dirty="0" smtClean="0"/>
              <a:t> , </a:t>
            </a:r>
            <a:r>
              <a:rPr lang="en-AU" dirty="0" smtClean="0"/>
              <a:t>and other species of vegetable </a:t>
            </a:r>
            <a:r>
              <a:rPr lang="en-AU" dirty="0" err="1" smtClean="0"/>
              <a:t>leafminer</a:t>
            </a:r>
            <a:endParaRPr lang="en-AU" dirty="0" smtClean="0"/>
          </a:p>
          <a:p>
            <a:r>
              <a:rPr lang="en-AU" dirty="0" smtClean="0"/>
              <a:t>Exotic fruit flies</a:t>
            </a:r>
            <a:r>
              <a:rPr lang="en-AU" dirty="0"/>
              <a:t>: </a:t>
            </a:r>
            <a:r>
              <a:rPr lang="en-AU" sz="1800" dirty="0"/>
              <a:t>Oriental fruit fly, melon fly, and New Guinea fruit </a:t>
            </a:r>
            <a:r>
              <a:rPr lang="en-AU" sz="1800" dirty="0" smtClean="0"/>
              <a:t>fly </a:t>
            </a:r>
            <a:r>
              <a:rPr lang="en-AU" sz="1800" dirty="0"/>
              <a:t>, </a:t>
            </a:r>
          </a:p>
          <a:p>
            <a:r>
              <a:rPr lang="en-AU" dirty="0" smtClean="0"/>
              <a:t>Siam weed, </a:t>
            </a:r>
          </a:p>
          <a:p>
            <a:r>
              <a:rPr lang="en-AU" dirty="0" smtClean="0"/>
              <a:t>Citrus canker</a:t>
            </a:r>
          </a:p>
          <a:p>
            <a:endParaRPr lang="en-AU" dirty="0" smtClean="0"/>
          </a:p>
          <a:p>
            <a:endParaRPr lang="en-AU" dirty="0" smtClean="0"/>
          </a:p>
          <a:p>
            <a:endParaRPr lang="en-AU" dirty="0" smtClean="0"/>
          </a:p>
          <a:p>
            <a:endParaRPr lang="en-AU" dirty="0"/>
          </a:p>
        </p:txBody>
      </p:sp>
      <p:pic>
        <p:nvPicPr>
          <p:cNvPr id="1026" name="Picture 2" descr="Vegetable leafminer damage on a tomato pla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5733" y="4229309"/>
            <a:ext cx="2160241" cy="172819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of siam we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936" y="4149080"/>
            <a:ext cx="1485900" cy="21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1040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r>
              <a:rPr lang="en-AU" dirty="0" smtClean="0"/>
              <a:t>Northern Australia Quarantine Strategy (NAQS)</a:t>
            </a:r>
          </a:p>
          <a:p>
            <a:endParaRPr lang="en-AU" dirty="0"/>
          </a:p>
          <a:p>
            <a:r>
              <a:rPr lang="en-AU" dirty="0" smtClean="0"/>
              <a:t>Established </a:t>
            </a:r>
            <a:r>
              <a:rPr lang="en-AU" dirty="0"/>
              <a:t>in 1989 to provide an early warning system for exotic pest, weed and disease detections across northern Australia and to help address unique biosecurity risks facing the region.</a:t>
            </a:r>
          </a:p>
        </p:txBody>
      </p:sp>
    </p:spTree>
    <p:extLst>
      <p:ext uri="{BB962C8B-B14F-4D97-AF65-F5344CB8AC3E}">
        <p14:creationId xmlns:p14="http://schemas.microsoft.com/office/powerpoint/2010/main" val="188334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NAQS</a:t>
            </a:r>
            <a:endParaRPr lang="en-AU" dirty="0"/>
          </a:p>
        </p:txBody>
      </p:sp>
      <p:sp>
        <p:nvSpPr>
          <p:cNvPr id="3" name="Content Placeholder 2"/>
          <p:cNvSpPr>
            <a:spLocks noGrp="1"/>
          </p:cNvSpPr>
          <p:nvPr>
            <p:ph idx="1"/>
          </p:nvPr>
        </p:nvSpPr>
        <p:spPr/>
        <p:txBody>
          <a:bodyPr/>
          <a:lstStyle/>
          <a:p>
            <a:r>
              <a:rPr lang="en-AU" dirty="0" smtClean="0"/>
              <a:t>NAQS </a:t>
            </a:r>
          </a:p>
          <a:p>
            <a:pPr>
              <a:buFont typeface="Wingdings" panose="05000000000000000000" pitchFamily="2" charset="2"/>
              <a:buChar char="Ø"/>
            </a:pPr>
            <a:r>
              <a:rPr lang="en-AU" dirty="0"/>
              <a:t> </a:t>
            </a:r>
            <a:r>
              <a:rPr lang="en-AU" dirty="0" smtClean="0"/>
              <a:t>1995 - Detection of Papaya Fruit Fly near Cairns - $33m , 4 year eradication program</a:t>
            </a:r>
          </a:p>
          <a:p>
            <a:pPr>
              <a:buFont typeface="Wingdings" panose="05000000000000000000" pitchFamily="2" charset="2"/>
              <a:buChar char="Ø"/>
            </a:pPr>
            <a:r>
              <a:rPr lang="en-AU" dirty="0" smtClean="0"/>
              <a:t>1996 - Black sigatoka disease of bananas found at Weipa, triggers eradication</a:t>
            </a:r>
          </a:p>
          <a:p>
            <a:pPr>
              <a:buFont typeface="Wingdings" panose="05000000000000000000" pitchFamily="2" charset="2"/>
              <a:buChar char="Ø"/>
            </a:pPr>
            <a:r>
              <a:rPr lang="en-AU" dirty="0" smtClean="0"/>
              <a:t>2001 - Detection of grapevine rust in Darwin, triggers eradication</a:t>
            </a:r>
          </a:p>
          <a:p>
            <a:pPr>
              <a:buFont typeface="Wingdings" panose="05000000000000000000" pitchFamily="2" charset="2"/>
              <a:buChar char="Ø"/>
            </a:pPr>
            <a:r>
              <a:rPr lang="en-AU" dirty="0" smtClean="0"/>
              <a:t>2001 – weed,  yellow </a:t>
            </a:r>
            <a:r>
              <a:rPr lang="en-AU" dirty="0" err="1" smtClean="0"/>
              <a:t>burrweed</a:t>
            </a:r>
            <a:r>
              <a:rPr lang="en-AU" dirty="0" smtClean="0"/>
              <a:t> detected in Cairns, triggers eradication</a:t>
            </a:r>
            <a:endParaRPr lang="en-AU" dirty="0"/>
          </a:p>
        </p:txBody>
      </p:sp>
    </p:spTree>
    <p:extLst>
      <p:ext uri="{BB962C8B-B14F-4D97-AF65-F5344CB8AC3E}">
        <p14:creationId xmlns:p14="http://schemas.microsoft.com/office/powerpoint/2010/main" val="3719035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AU" dirty="0" smtClean="0">
                <a:latin typeface="Calibri" pitchFamily="34" charset="0"/>
                <a:cs typeface="Calibri" pitchFamily="34" charset="0"/>
              </a:rPr>
              <a:t>PHAMA </a:t>
            </a:r>
          </a:p>
        </p:txBody>
      </p:sp>
      <p:sp>
        <p:nvSpPr>
          <p:cNvPr id="5123" name="Content Placeholder 2"/>
          <p:cNvSpPr>
            <a:spLocks noGrp="1"/>
          </p:cNvSpPr>
          <p:nvPr>
            <p:ph idx="1"/>
          </p:nvPr>
        </p:nvSpPr>
        <p:spPr/>
        <p:txBody>
          <a:bodyPr/>
          <a:lstStyle/>
          <a:p>
            <a:pPr marL="0" indent="0">
              <a:buNone/>
            </a:pPr>
            <a:r>
              <a:rPr lang="en-AU" dirty="0" smtClean="0"/>
              <a:t> </a:t>
            </a:r>
          </a:p>
          <a:p>
            <a:r>
              <a:rPr lang="en-AU" sz="2800" dirty="0"/>
              <a:t>The Pacific Horticultural and Agricultural Market Access Program (PHAMA) provides practical and targeted assistance to help Pacific island countries manage regulatory aspects associated with exporting primary and value added products. This encompasses gaining access for products into new markets, and helping to manage issues associated with maintaining and </a:t>
            </a:r>
            <a:r>
              <a:rPr lang="en-AU" sz="2800" dirty="0" smtClean="0"/>
              <a:t>improving </a:t>
            </a:r>
            <a:r>
              <a:rPr lang="en-AU" sz="2800" dirty="0"/>
              <a:t>existing trade</a:t>
            </a:r>
            <a:r>
              <a:rPr lang="en-AU" sz="2800" dirty="0" smtClean="0"/>
              <a:t>.</a:t>
            </a:r>
          </a:p>
          <a:p>
            <a:endParaRPr lang="en-AU" sz="2800" dirty="0"/>
          </a:p>
          <a:p>
            <a:endParaRPr lang="en-AU" sz="2800" dirty="0"/>
          </a:p>
          <a:p>
            <a:pPr marL="457200" lvl="1" indent="0">
              <a:buNone/>
            </a:pPr>
            <a:endParaRPr lang="en-AU" dirty="0" smtClean="0">
              <a:latin typeface="Calibri" pitchFamily="34" charset="0"/>
              <a:cs typeface="Calibri" pitchFamily="34" charset="0"/>
            </a:endParaRPr>
          </a:p>
          <a:p>
            <a:pPr marL="914400" lvl="2" indent="0">
              <a:buNone/>
            </a:pPr>
            <a:endParaRPr lang="en-AU" dirty="0" smtClean="0">
              <a:latin typeface="Calibri" pitchFamily="34" charset="0"/>
              <a:cs typeface="Calibri" pitchFamily="34" charset="0"/>
            </a:endParaRPr>
          </a:p>
          <a:p>
            <a:pPr lvl="3"/>
            <a:r>
              <a:rPr lang="en-AU" dirty="0" smtClean="0">
                <a:latin typeface="Calibri" pitchFamily="34" charset="0"/>
                <a:cs typeface="Calibri" pitchFamily="34" charset="0"/>
              </a:rPr>
              <a:t>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PHAMA </a:t>
            </a:r>
            <a:endParaRPr lang="en-AU" dirty="0"/>
          </a:p>
        </p:txBody>
      </p:sp>
      <p:sp>
        <p:nvSpPr>
          <p:cNvPr id="3" name="Content Placeholder 2"/>
          <p:cNvSpPr>
            <a:spLocks noGrp="1"/>
          </p:cNvSpPr>
          <p:nvPr>
            <p:ph idx="1"/>
          </p:nvPr>
        </p:nvSpPr>
        <p:spPr/>
        <p:txBody>
          <a:bodyPr/>
          <a:lstStyle/>
          <a:p>
            <a:r>
              <a:rPr lang="en-AU" sz="2800" dirty="0"/>
              <a:t>Australia and New Zealand are markets of major interest, along with export markets beyond the Pacific. The core countries assisted through PHAMA include Fiji, Tonga, </a:t>
            </a:r>
            <a:r>
              <a:rPr lang="en-AU" sz="2800" dirty="0" smtClean="0"/>
              <a:t>Samoa, </a:t>
            </a:r>
            <a:r>
              <a:rPr lang="en-AU" sz="2800" dirty="0"/>
              <a:t>Vanuatu, Solomon Islands and Papua New Guinea. PHAMA also provides assistance to other Pacific island countries through the </a:t>
            </a:r>
            <a:r>
              <a:rPr lang="en-AU" sz="2800" dirty="0" smtClean="0"/>
              <a:t>Pacific </a:t>
            </a:r>
            <a:r>
              <a:rPr lang="en-AU" sz="2800" dirty="0"/>
              <a:t>Community’s </a:t>
            </a:r>
            <a:r>
              <a:rPr lang="en-AU" sz="2800" dirty="0" smtClean="0"/>
              <a:t> </a:t>
            </a:r>
            <a:r>
              <a:rPr lang="en-AU" sz="2800" dirty="0"/>
              <a:t>Land Resources Division.</a:t>
            </a:r>
            <a:endParaRPr lang="en-AU" sz="2800" dirty="0" smtClean="0"/>
          </a:p>
          <a:p>
            <a:r>
              <a:rPr lang="en-AU" sz="2800" dirty="0" smtClean="0"/>
              <a:t>PHAMA focussed on market access, less emphasis on pest management or biosecurity within countries</a:t>
            </a:r>
          </a:p>
          <a:p>
            <a:r>
              <a:rPr lang="en-AU" sz="2800" dirty="0" smtClean="0"/>
              <a:t>PHAMA now extended to June 2018</a:t>
            </a:r>
            <a:endParaRPr lang="en-AU" sz="2800" dirty="0"/>
          </a:p>
          <a:p>
            <a:pPr lvl="1"/>
            <a:endParaRPr lang="en-AU" dirty="0">
              <a:ea typeface="+mn-ea"/>
            </a:endParaRPr>
          </a:p>
          <a:p>
            <a:pPr lvl="1"/>
            <a:endParaRPr lang="en-AU" dirty="0"/>
          </a:p>
          <a:p>
            <a:endParaRPr lang="en-AU" dirty="0"/>
          </a:p>
        </p:txBody>
      </p:sp>
    </p:spTree>
    <p:extLst>
      <p:ext uri="{BB962C8B-B14F-4D97-AF65-F5344CB8AC3E}">
        <p14:creationId xmlns:p14="http://schemas.microsoft.com/office/powerpoint/2010/main" val="366679443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RC colours">
      <a:dk1>
        <a:srgbClr val="000000"/>
      </a:dk1>
      <a:lt1>
        <a:srgbClr val="FFFFFF"/>
      </a:lt1>
      <a:dk2>
        <a:srgbClr val="000000"/>
      </a:dk2>
      <a:lt2>
        <a:srgbClr val="808080"/>
      </a:lt2>
      <a:accent1>
        <a:srgbClr val="8B1713"/>
      </a:accent1>
      <a:accent2>
        <a:srgbClr val="000000"/>
      </a:accent2>
      <a:accent3>
        <a:srgbClr val="425C78"/>
      </a:accent3>
      <a:accent4>
        <a:srgbClr val="14194B"/>
      </a:accent4>
      <a:accent5>
        <a:srgbClr val="8DC740"/>
      </a:accent5>
      <a:accent6>
        <a:srgbClr val="EBEBEB"/>
      </a:accent6>
      <a:hlink>
        <a:srgbClr val="333399"/>
      </a:hlink>
      <a:folHlink>
        <a:srgbClr val="FF00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884</TotalTime>
  <Words>605</Words>
  <Application>Microsoft Office PowerPoint</Application>
  <PresentationFormat>On-screen Show (4:3)</PresentationFormat>
  <Paragraphs>76</Paragraphs>
  <Slides>14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Verdana</vt:lpstr>
      <vt:lpstr>Wingdings</vt:lpstr>
      <vt:lpstr>Default Design</vt:lpstr>
      <vt:lpstr> Plant Biosecurity Issues –  Melanesian Arc. </vt:lpstr>
      <vt:lpstr>BUILDING CAPACITY </vt:lpstr>
      <vt:lpstr>AGENCIES</vt:lpstr>
      <vt:lpstr>ACTIVITIES</vt:lpstr>
      <vt:lpstr>PLANT BIOSECURITY RISKS</vt:lpstr>
      <vt:lpstr>PowerPoint Presentation</vt:lpstr>
      <vt:lpstr>NAQS</vt:lpstr>
      <vt:lpstr>PHAMA </vt:lpstr>
      <vt:lpstr>PHAMA </vt:lpstr>
      <vt:lpstr>PACIFIC PLANT PROTECTION ORGANISATION</vt:lpstr>
      <vt:lpstr>Multinational Investment</vt:lpstr>
      <vt:lpstr>REGIONAL GROWTH</vt:lpstr>
      <vt:lpstr>COORDINATING FUTURE EFFORTS</vt:lpstr>
      <vt:lpstr>Thank you</vt:lpstr>
    </vt:vector>
  </TitlesOfParts>
  <Company>CRC for National Plant Biosecurity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presentation title</dc:title>
  <dc:creator>Kate Scott - Communicactions Officer</dc:creator>
  <cp:lastModifiedBy>Bill Magee</cp:lastModifiedBy>
  <cp:revision>82</cp:revision>
  <cp:lastPrinted>2017-02-21T20:54:21Z</cp:lastPrinted>
  <dcterms:created xsi:type="dcterms:W3CDTF">2008-08-14T04:03:36Z</dcterms:created>
  <dcterms:modified xsi:type="dcterms:W3CDTF">2017-02-21T21:05:44Z</dcterms:modified>
</cp:coreProperties>
</file>